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ags/tag1.xml" ContentType="application/vnd.openxmlformats-officedocument.presentationml.tags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3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0A4D023-2F99-4E3B-98CD-EF0BEA15444D}" v="35" dt="2021-07-21T01:42:08.377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53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7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microsoft.com/office/2016/11/relationships/changesInfo" Target="changesInfos/changesInfo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Tyler Mann" userId="a8d94e71b8818ec0" providerId="LiveId" clId="{10A4D023-2F99-4E3B-98CD-EF0BEA15444D}"/>
    <pc:docChg chg="custSel modSld">
      <pc:chgData name="Tyler Mann" userId="a8d94e71b8818ec0" providerId="LiveId" clId="{10A4D023-2F99-4E3B-98CD-EF0BEA15444D}" dt="2021-07-21T01:42:08.377" v="934"/>
      <pc:docMkLst>
        <pc:docMk/>
      </pc:docMkLst>
      <pc:sldChg chg="addSp delSp modSp mod modTransition modAnim">
        <pc:chgData name="Tyler Mann" userId="a8d94e71b8818ec0" providerId="LiveId" clId="{10A4D023-2F99-4E3B-98CD-EF0BEA15444D}" dt="2021-07-21T01:15:58.455" v="912"/>
        <pc:sldMkLst>
          <pc:docMk/>
          <pc:sldMk cId="4194696798" sldId="256"/>
        </pc:sldMkLst>
        <pc:spChg chg="mod">
          <ac:chgData name="Tyler Mann" userId="a8d94e71b8818ec0" providerId="LiveId" clId="{10A4D023-2F99-4E3B-98CD-EF0BEA15444D}" dt="2021-07-19T21:46:38.054" v="898" actId="27636"/>
          <ac:spMkLst>
            <pc:docMk/>
            <pc:sldMk cId="4194696798" sldId="256"/>
            <ac:spMk id="2" creationId="{A316F9DA-F0EB-41D0-891A-B6737D26C7C8}"/>
          </ac:spMkLst>
        </pc:spChg>
        <pc:picChg chg="add del mod">
          <ac:chgData name="Tyler Mann" userId="a8d94e71b8818ec0" providerId="LiveId" clId="{10A4D023-2F99-4E3B-98CD-EF0BEA15444D}" dt="2021-07-21T01:08:25.623" v="900"/>
          <ac:picMkLst>
            <pc:docMk/>
            <pc:sldMk cId="4194696798" sldId="256"/>
            <ac:picMk id="5" creationId="{479BBB0E-7F62-44DE-889A-9ECC7AC5EED3}"/>
          </ac:picMkLst>
        </pc:picChg>
        <pc:picChg chg="add del mod">
          <ac:chgData name="Tyler Mann" userId="a8d94e71b8818ec0" providerId="LiveId" clId="{10A4D023-2F99-4E3B-98CD-EF0BEA15444D}" dt="2021-07-21T01:10:00.549" v="902"/>
          <ac:picMkLst>
            <pc:docMk/>
            <pc:sldMk cId="4194696798" sldId="256"/>
            <ac:picMk id="6" creationId="{D60AD65C-45D1-4BEF-9A42-720A59C3D28C}"/>
          </ac:picMkLst>
        </pc:picChg>
        <pc:picChg chg="add del mod">
          <ac:chgData name="Tyler Mann" userId="a8d94e71b8818ec0" providerId="LiveId" clId="{10A4D023-2F99-4E3B-98CD-EF0BEA15444D}" dt="2021-07-21T01:10:26" v="904"/>
          <ac:picMkLst>
            <pc:docMk/>
            <pc:sldMk cId="4194696798" sldId="256"/>
            <ac:picMk id="7" creationId="{BE758CFB-DA77-4779-815A-4C93A6D30854}"/>
          </ac:picMkLst>
        </pc:picChg>
        <pc:picChg chg="add del mod">
          <ac:chgData name="Tyler Mann" userId="a8d94e71b8818ec0" providerId="LiveId" clId="{10A4D023-2F99-4E3B-98CD-EF0BEA15444D}" dt="2021-07-21T01:11:20.147" v="906"/>
          <ac:picMkLst>
            <pc:docMk/>
            <pc:sldMk cId="4194696798" sldId="256"/>
            <ac:picMk id="8" creationId="{D9A5A412-3252-4857-8C9A-ED895D5D6E45}"/>
          </ac:picMkLst>
        </pc:picChg>
        <pc:picChg chg="add del mod">
          <ac:chgData name="Tyler Mann" userId="a8d94e71b8818ec0" providerId="LiveId" clId="{10A4D023-2F99-4E3B-98CD-EF0BEA15444D}" dt="2021-07-21T01:13:32.279" v="909"/>
          <ac:picMkLst>
            <pc:docMk/>
            <pc:sldMk cId="4194696798" sldId="256"/>
            <ac:picMk id="10" creationId="{D0B0BF8C-3897-4188-9926-0D0FBFA79821}"/>
          </ac:picMkLst>
        </pc:picChg>
        <pc:picChg chg="add mod">
          <ac:chgData name="Tyler Mann" userId="a8d94e71b8818ec0" providerId="LiveId" clId="{10A4D023-2F99-4E3B-98CD-EF0BEA15444D}" dt="2021-07-21T01:15:58.455" v="912"/>
          <ac:picMkLst>
            <pc:docMk/>
            <pc:sldMk cId="4194696798" sldId="256"/>
            <ac:picMk id="12" creationId="{C2E4D0EE-9F21-49E9-9CE7-DE03214481C2}"/>
          </ac:picMkLst>
        </pc:picChg>
      </pc:sldChg>
      <pc:sldChg chg="addSp delSp modSp mod modTransition modAnim">
        <pc:chgData name="Tyler Mann" userId="a8d94e71b8818ec0" providerId="LiveId" clId="{10A4D023-2F99-4E3B-98CD-EF0BEA15444D}" dt="2021-07-21T01:21:17.970" v="920"/>
        <pc:sldMkLst>
          <pc:docMk/>
          <pc:sldMk cId="2476859106" sldId="257"/>
        </pc:sldMkLst>
        <pc:spChg chg="mod">
          <ac:chgData name="Tyler Mann" userId="a8d94e71b8818ec0" providerId="LiveId" clId="{10A4D023-2F99-4E3B-98CD-EF0BEA15444D}" dt="2021-07-19T21:46:28.507" v="896" actId="27636"/>
          <ac:spMkLst>
            <pc:docMk/>
            <pc:sldMk cId="2476859106" sldId="257"/>
            <ac:spMk id="2" creationId="{41A23431-A4EE-4D00-88F2-5F1B99B0B6BA}"/>
          </ac:spMkLst>
        </pc:spChg>
        <pc:picChg chg="add del mod">
          <ac:chgData name="Tyler Mann" userId="a8d94e71b8818ec0" providerId="LiveId" clId="{10A4D023-2F99-4E3B-98CD-EF0BEA15444D}" dt="2021-07-21T01:11:26.301" v="907"/>
          <ac:picMkLst>
            <pc:docMk/>
            <pc:sldMk cId="2476859106" sldId="257"/>
            <ac:picMk id="4" creationId="{73E4E878-005C-4260-813A-C282ED6F2DF7}"/>
          </ac:picMkLst>
        </pc:picChg>
        <pc:picChg chg="add del mod">
          <ac:chgData name="Tyler Mann" userId="a8d94e71b8818ec0" providerId="LiveId" clId="{10A4D023-2F99-4E3B-98CD-EF0BEA15444D}" dt="2021-07-21T01:13:32.279" v="909"/>
          <ac:picMkLst>
            <pc:docMk/>
            <pc:sldMk cId="2476859106" sldId="257"/>
            <ac:picMk id="5" creationId="{E3FAFC14-C385-415C-99D0-DC3FC2203BC0}"/>
          </ac:picMkLst>
        </pc:picChg>
        <pc:picChg chg="add del mod">
          <ac:chgData name="Tyler Mann" userId="a8d94e71b8818ec0" providerId="LiveId" clId="{10A4D023-2F99-4E3B-98CD-EF0BEA15444D}" dt="2021-07-21T01:16:02.965" v="913"/>
          <ac:picMkLst>
            <pc:docMk/>
            <pc:sldMk cId="2476859106" sldId="257"/>
            <ac:picMk id="6" creationId="{2CCC5A8B-CF95-4968-974F-01A5D03488B2}"/>
          </ac:picMkLst>
        </pc:picChg>
        <pc:picChg chg="add del mod">
          <ac:chgData name="Tyler Mann" userId="a8d94e71b8818ec0" providerId="LiveId" clId="{10A4D023-2F99-4E3B-98CD-EF0BEA15444D}" dt="2021-07-21T01:17:59.693" v="915"/>
          <ac:picMkLst>
            <pc:docMk/>
            <pc:sldMk cId="2476859106" sldId="257"/>
            <ac:picMk id="7" creationId="{6A126E4E-B77E-4119-975C-154229DA08C4}"/>
          </ac:picMkLst>
        </pc:picChg>
        <pc:picChg chg="add del mod">
          <ac:chgData name="Tyler Mann" userId="a8d94e71b8818ec0" providerId="LiveId" clId="{10A4D023-2F99-4E3B-98CD-EF0BEA15444D}" dt="2021-07-21T01:18:54.889" v="917"/>
          <ac:picMkLst>
            <pc:docMk/>
            <pc:sldMk cId="2476859106" sldId="257"/>
            <ac:picMk id="8" creationId="{DF1A8899-D464-498E-B301-47D70132DA01}"/>
          </ac:picMkLst>
        </pc:picChg>
        <pc:picChg chg="add del mod">
          <ac:chgData name="Tyler Mann" userId="a8d94e71b8818ec0" providerId="LiveId" clId="{10A4D023-2F99-4E3B-98CD-EF0BEA15444D}" dt="2021-07-21T01:19:14.856" v="919"/>
          <ac:picMkLst>
            <pc:docMk/>
            <pc:sldMk cId="2476859106" sldId="257"/>
            <ac:picMk id="9" creationId="{7EB3BC44-ADE9-4689-856C-1B38908644AA}"/>
          </ac:picMkLst>
        </pc:picChg>
        <pc:picChg chg="add mod">
          <ac:chgData name="Tyler Mann" userId="a8d94e71b8818ec0" providerId="LiveId" clId="{10A4D023-2F99-4E3B-98CD-EF0BEA15444D}" dt="2021-07-21T01:21:17.970" v="920"/>
          <ac:picMkLst>
            <pc:docMk/>
            <pc:sldMk cId="2476859106" sldId="257"/>
            <ac:picMk id="10" creationId="{9E4FBD45-D581-445E-A72E-20E4BB724627}"/>
          </ac:picMkLst>
        </pc:picChg>
      </pc:sldChg>
      <pc:sldChg chg="addSp delSp modSp mod modTransition setBg">
        <pc:chgData name="Tyler Mann" userId="a8d94e71b8818ec0" providerId="LiveId" clId="{10A4D023-2F99-4E3B-98CD-EF0BEA15444D}" dt="2021-07-21T01:21:17.970" v="920"/>
        <pc:sldMkLst>
          <pc:docMk/>
          <pc:sldMk cId="2230442248" sldId="258"/>
        </pc:sldMkLst>
        <pc:spChg chg="mod">
          <ac:chgData name="Tyler Mann" userId="a8d94e71b8818ec0" providerId="LiveId" clId="{10A4D023-2F99-4E3B-98CD-EF0BEA15444D}" dt="2021-07-19T21:39:35.550" v="867" actId="114"/>
          <ac:spMkLst>
            <pc:docMk/>
            <pc:sldMk cId="2230442248" sldId="258"/>
            <ac:spMk id="2" creationId="{41A23431-A4EE-4D00-88F2-5F1B99B0B6BA}"/>
          </ac:spMkLst>
        </pc:spChg>
        <pc:spChg chg="del">
          <ac:chgData name="Tyler Mann" userId="a8d94e71b8818ec0" providerId="LiveId" clId="{10A4D023-2F99-4E3B-98CD-EF0BEA15444D}" dt="2021-07-19T04:57:01.482" v="0" actId="22"/>
          <ac:spMkLst>
            <pc:docMk/>
            <pc:sldMk cId="2230442248" sldId="258"/>
            <ac:spMk id="3" creationId="{0E2DD76C-F168-4E0E-8088-1006655A2075}"/>
          </ac:spMkLst>
        </pc:spChg>
        <pc:spChg chg="add">
          <ac:chgData name="Tyler Mann" userId="a8d94e71b8818ec0" providerId="LiveId" clId="{10A4D023-2F99-4E3B-98CD-EF0BEA15444D}" dt="2021-07-19T04:57:44.852" v="1" actId="26606"/>
          <ac:spMkLst>
            <pc:docMk/>
            <pc:sldMk cId="2230442248" sldId="258"/>
            <ac:spMk id="24" creationId="{052B717E-679E-41A4-B95A-8F7DFAD3FA30}"/>
          </ac:spMkLst>
        </pc:spChg>
        <pc:spChg chg="add">
          <ac:chgData name="Tyler Mann" userId="a8d94e71b8818ec0" providerId="LiveId" clId="{10A4D023-2F99-4E3B-98CD-EF0BEA15444D}" dt="2021-07-19T04:57:44.852" v="1" actId="26606"/>
          <ac:spMkLst>
            <pc:docMk/>
            <pc:sldMk cId="2230442248" sldId="258"/>
            <ac:spMk id="26" creationId="{0B0EB278-F8C7-43AD-BCE2-A2F4D98C499D}"/>
          </ac:spMkLst>
        </pc:spChg>
        <pc:picChg chg="add mod ord">
          <ac:chgData name="Tyler Mann" userId="a8d94e71b8818ec0" providerId="LiveId" clId="{10A4D023-2F99-4E3B-98CD-EF0BEA15444D}" dt="2021-07-19T04:57:49.643" v="3" actId="962"/>
          <ac:picMkLst>
            <pc:docMk/>
            <pc:sldMk cId="2230442248" sldId="258"/>
            <ac:picMk id="5" creationId="{B44B6C14-ABAB-4940-B839-B2D99F82A3C2}"/>
          </ac:picMkLst>
        </pc:picChg>
        <pc:picChg chg="add mod">
          <ac:chgData name="Tyler Mann" userId="a8d94e71b8818ec0" providerId="LiveId" clId="{10A4D023-2F99-4E3B-98CD-EF0BEA15444D}" dt="2021-07-21T01:21:17.970" v="920"/>
          <ac:picMkLst>
            <pc:docMk/>
            <pc:sldMk cId="2230442248" sldId="258"/>
            <ac:picMk id="6" creationId="{A6A59560-40B2-4F10-80E8-1808BF7CBA3E}"/>
          </ac:picMkLst>
        </pc:picChg>
        <pc:cxnChg chg="add">
          <ac:chgData name="Tyler Mann" userId="a8d94e71b8818ec0" providerId="LiveId" clId="{10A4D023-2F99-4E3B-98CD-EF0BEA15444D}" dt="2021-07-19T04:57:44.852" v="1" actId="26606"/>
          <ac:cxnSpMkLst>
            <pc:docMk/>
            <pc:sldMk cId="2230442248" sldId="258"/>
            <ac:cxnSpMk id="10" creationId="{4436E0F2-A64B-471E-93C0-8DFE08CC57C8}"/>
          </ac:cxnSpMkLst>
        </pc:cxnChg>
        <pc:cxnChg chg="add">
          <ac:chgData name="Tyler Mann" userId="a8d94e71b8818ec0" providerId="LiveId" clId="{10A4D023-2F99-4E3B-98CD-EF0BEA15444D}" dt="2021-07-19T04:57:44.852" v="1" actId="26606"/>
          <ac:cxnSpMkLst>
            <pc:docMk/>
            <pc:sldMk cId="2230442248" sldId="258"/>
            <ac:cxnSpMk id="12" creationId="{DC1E3AB1-2A8C-4607-9FAE-D8BDB280FE1A}"/>
          </ac:cxnSpMkLst>
        </pc:cxnChg>
        <pc:cxnChg chg="add">
          <ac:chgData name="Tyler Mann" userId="a8d94e71b8818ec0" providerId="LiveId" clId="{10A4D023-2F99-4E3B-98CD-EF0BEA15444D}" dt="2021-07-19T04:57:44.852" v="1" actId="26606"/>
          <ac:cxnSpMkLst>
            <pc:docMk/>
            <pc:sldMk cId="2230442248" sldId="258"/>
            <ac:cxnSpMk id="14" creationId="{26D66059-832F-40B6-A35F-F56C8F38A1E7}"/>
          </ac:cxnSpMkLst>
        </pc:cxnChg>
        <pc:cxnChg chg="add">
          <ac:chgData name="Tyler Mann" userId="a8d94e71b8818ec0" providerId="LiveId" clId="{10A4D023-2F99-4E3B-98CD-EF0BEA15444D}" dt="2021-07-19T04:57:44.852" v="1" actId="26606"/>
          <ac:cxnSpMkLst>
            <pc:docMk/>
            <pc:sldMk cId="2230442248" sldId="258"/>
            <ac:cxnSpMk id="16" creationId="{A515E2ED-7EA9-448D-83FA-54C3DF9723BD}"/>
          </ac:cxnSpMkLst>
        </pc:cxnChg>
        <pc:cxnChg chg="add">
          <ac:chgData name="Tyler Mann" userId="a8d94e71b8818ec0" providerId="LiveId" clId="{10A4D023-2F99-4E3B-98CD-EF0BEA15444D}" dt="2021-07-19T04:57:44.852" v="1" actId="26606"/>
          <ac:cxnSpMkLst>
            <pc:docMk/>
            <pc:sldMk cId="2230442248" sldId="258"/>
            <ac:cxnSpMk id="18" creationId="{20595356-EABD-4767-AC9D-EA21FF115EC0}"/>
          </ac:cxnSpMkLst>
        </pc:cxnChg>
        <pc:cxnChg chg="add">
          <ac:chgData name="Tyler Mann" userId="a8d94e71b8818ec0" providerId="LiveId" clId="{10A4D023-2F99-4E3B-98CD-EF0BEA15444D}" dt="2021-07-19T04:57:44.852" v="1" actId="26606"/>
          <ac:cxnSpMkLst>
            <pc:docMk/>
            <pc:sldMk cId="2230442248" sldId="258"/>
            <ac:cxnSpMk id="20" creationId="{28CD9F06-9628-469C-B788-A894E3E08281}"/>
          </ac:cxnSpMkLst>
        </pc:cxnChg>
        <pc:cxnChg chg="add">
          <ac:chgData name="Tyler Mann" userId="a8d94e71b8818ec0" providerId="LiveId" clId="{10A4D023-2F99-4E3B-98CD-EF0BEA15444D}" dt="2021-07-19T04:57:44.852" v="1" actId="26606"/>
          <ac:cxnSpMkLst>
            <pc:docMk/>
            <pc:sldMk cId="2230442248" sldId="258"/>
            <ac:cxnSpMk id="22" creationId="{8550A431-0B61-421B-B4B7-24C0CFF0F938}"/>
          </ac:cxnSpMkLst>
        </pc:cxnChg>
        <pc:cxnChg chg="add">
          <ac:chgData name="Tyler Mann" userId="a8d94e71b8818ec0" providerId="LiveId" clId="{10A4D023-2F99-4E3B-98CD-EF0BEA15444D}" dt="2021-07-19T04:57:44.852" v="1" actId="26606"/>
          <ac:cxnSpMkLst>
            <pc:docMk/>
            <pc:sldMk cId="2230442248" sldId="258"/>
            <ac:cxnSpMk id="28" creationId="{50A7A0AD-25ED-4137-AA04-A0E36CAA8E4A}"/>
          </ac:cxnSpMkLst>
        </pc:cxnChg>
        <pc:cxnChg chg="add">
          <ac:chgData name="Tyler Mann" userId="a8d94e71b8818ec0" providerId="LiveId" clId="{10A4D023-2F99-4E3B-98CD-EF0BEA15444D}" dt="2021-07-19T04:57:44.852" v="1" actId="26606"/>
          <ac:cxnSpMkLst>
            <pc:docMk/>
            <pc:sldMk cId="2230442248" sldId="258"/>
            <ac:cxnSpMk id="30" creationId="{B186F20B-6445-4368-B022-F9EABF15AE19}"/>
          </ac:cxnSpMkLst>
        </pc:cxnChg>
        <pc:cxnChg chg="add">
          <ac:chgData name="Tyler Mann" userId="a8d94e71b8818ec0" providerId="LiveId" clId="{10A4D023-2F99-4E3B-98CD-EF0BEA15444D}" dt="2021-07-19T04:57:44.852" v="1" actId="26606"/>
          <ac:cxnSpMkLst>
            <pc:docMk/>
            <pc:sldMk cId="2230442248" sldId="258"/>
            <ac:cxnSpMk id="32" creationId="{99F97BBF-9EBF-4BEE-B39C-E6C666941D8D}"/>
          </ac:cxnSpMkLst>
        </pc:cxnChg>
      </pc:sldChg>
      <pc:sldChg chg="addSp delSp modSp mod modTransition setBg modAnim">
        <pc:chgData name="Tyler Mann" userId="a8d94e71b8818ec0" providerId="LiveId" clId="{10A4D023-2F99-4E3B-98CD-EF0BEA15444D}" dt="2021-07-21T01:26:27.691" v="926"/>
        <pc:sldMkLst>
          <pc:docMk/>
          <pc:sldMk cId="1771069694" sldId="259"/>
        </pc:sldMkLst>
        <pc:spChg chg="mod">
          <ac:chgData name="Tyler Mann" userId="a8d94e71b8818ec0" providerId="LiveId" clId="{10A4D023-2F99-4E3B-98CD-EF0BEA15444D}" dt="2021-07-19T21:39:05.537" v="866" actId="20577"/>
          <ac:spMkLst>
            <pc:docMk/>
            <pc:sldMk cId="1771069694" sldId="259"/>
            <ac:spMk id="2" creationId="{41A23431-A4EE-4D00-88F2-5F1B99B0B6BA}"/>
          </ac:spMkLst>
        </pc:spChg>
        <pc:spChg chg="del">
          <ac:chgData name="Tyler Mann" userId="a8d94e71b8818ec0" providerId="LiveId" clId="{10A4D023-2F99-4E3B-98CD-EF0BEA15444D}" dt="2021-07-19T05:06:36.002" v="47" actId="22"/>
          <ac:spMkLst>
            <pc:docMk/>
            <pc:sldMk cId="1771069694" sldId="259"/>
            <ac:spMk id="3" creationId="{0E2DD76C-F168-4E0E-8088-1006655A2075}"/>
          </ac:spMkLst>
        </pc:spChg>
        <pc:spChg chg="add del mod">
          <ac:chgData name="Tyler Mann" userId="a8d94e71b8818ec0" providerId="LiveId" clId="{10A4D023-2F99-4E3B-98CD-EF0BEA15444D}" dt="2021-07-19T21:37:52.547" v="852" actId="22"/>
          <ac:spMkLst>
            <pc:docMk/>
            <pc:sldMk cId="1771069694" sldId="259"/>
            <ac:spMk id="7" creationId="{C8142173-D99C-4B32-85FA-43C4CC616EEC}"/>
          </ac:spMkLst>
        </pc:spChg>
        <pc:spChg chg="add del">
          <ac:chgData name="Tyler Mann" userId="a8d94e71b8818ec0" providerId="LiveId" clId="{10A4D023-2F99-4E3B-98CD-EF0BEA15444D}" dt="2021-07-19T21:38:08.173" v="853" actId="26606"/>
          <ac:spMkLst>
            <pc:docMk/>
            <pc:sldMk cId="1771069694" sldId="259"/>
            <ac:spMk id="24" creationId="{052B717E-679E-41A4-B95A-8F7DFAD3FA30}"/>
          </ac:spMkLst>
        </pc:spChg>
        <pc:spChg chg="add del">
          <ac:chgData name="Tyler Mann" userId="a8d94e71b8818ec0" providerId="LiveId" clId="{10A4D023-2F99-4E3B-98CD-EF0BEA15444D}" dt="2021-07-19T21:38:08.173" v="853" actId="26606"/>
          <ac:spMkLst>
            <pc:docMk/>
            <pc:sldMk cId="1771069694" sldId="259"/>
            <ac:spMk id="26" creationId="{0B0EB278-F8C7-43AD-BCE2-A2F4D98C499D}"/>
          </ac:spMkLst>
        </pc:spChg>
        <pc:spChg chg="add">
          <ac:chgData name="Tyler Mann" userId="a8d94e71b8818ec0" providerId="LiveId" clId="{10A4D023-2F99-4E3B-98CD-EF0BEA15444D}" dt="2021-07-19T21:38:08.173" v="853" actId="26606"/>
          <ac:spMkLst>
            <pc:docMk/>
            <pc:sldMk cId="1771069694" sldId="259"/>
            <ac:spMk id="51" creationId="{052B717E-679E-41A4-B95A-8F7DFAD3FA30}"/>
          </ac:spMkLst>
        </pc:spChg>
        <pc:spChg chg="add">
          <ac:chgData name="Tyler Mann" userId="a8d94e71b8818ec0" providerId="LiveId" clId="{10A4D023-2F99-4E3B-98CD-EF0BEA15444D}" dt="2021-07-19T21:38:08.173" v="853" actId="26606"/>
          <ac:spMkLst>
            <pc:docMk/>
            <pc:sldMk cId="1771069694" sldId="259"/>
            <ac:spMk id="53" creationId="{0B0EB278-F8C7-43AD-BCE2-A2F4D98C499D}"/>
          </ac:spMkLst>
        </pc:spChg>
        <pc:picChg chg="add del mod ord">
          <ac:chgData name="Tyler Mann" userId="a8d94e71b8818ec0" providerId="LiveId" clId="{10A4D023-2F99-4E3B-98CD-EF0BEA15444D}" dt="2021-07-19T21:37:09.598" v="851" actId="478"/>
          <ac:picMkLst>
            <pc:docMk/>
            <pc:sldMk cId="1771069694" sldId="259"/>
            <ac:picMk id="5" creationId="{D3A26FD3-D8B0-4351-B194-4486CDD0D1AA}"/>
          </ac:picMkLst>
        </pc:picChg>
        <pc:picChg chg="add mod ord">
          <ac:chgData name="Tyler Mann" userId="a8d94e71b8818ec0" providerId="LiveId" clId="{10A4D023-2F99-4E3B-98CD-EF0BEA15444D}" dt="2021-07-19T21:38:28.068" v="855" actId="14100"/>
          <ac:picMkLst>
            <pc:docMk/>
            <pc:sldMk cId="1771069694" sldId="259"/>
            <ac:picMk id="9" creationId="{85D176E2-59EA-4573-BFC4-F266BA1E8340}"/>
          </ac:picMkLst>
        </pc:picChg>
        <pc:picChg chg="add del mod">
          <ac:chgData name="Tyler Mann" userId="a8d94e71b8818ec0" providerId="LiveId" clId="{10A4D023-2F99-4E3B-98CD-EF0BEA15444D}" dt="2021-07-21T01:21:22.558" v="921"/>
          <ac:picMkLst>
            <pc:docMk/>
            <pc:sldMk cId="1771069694" sldId="259"/>
            <ac:picMk id="11" creationId="{FA024F38-A020-45F3-8592-148A81100321}"/>
          </ac:picMkLst>
        </pc:picChg>
        <pc:picChg chg="add del mod">
          <ac:chgData name="Tyler Mann" userId="a8d94e71b8818ec0" providerId="LiveId" clId="{10A4D023-2F99-4E3B-98CD-EF0BEA15444D}" dt="2021-07-21T01:21:49.768" v="923"/>
          <ac:picMkLst>
            <pc:docMk/>
            <pc:sldMk cId="1771069694" sldId="259"/>
            <ac:picMk id="13" creationId="{86AE7297-21C5-4E2A-BE16-92A65E5A6249}"/>
          </ac:picMkLst>
        </pc:picChg>
        <pc:picChg chg="add del mod">
          <ac:chgData name="Tyler Mann" userId="a8d94e71b8818ec0" providerId="LiveId" clId="{10A4D023-2F99-4E3B-98CD-EF0BEA15444D}" dt="2021-07-21T01:23:35.244" v="925"/>
          <ac:picMkLst>
            <pc:docMk/>
            <pc:sldMk cId="1771069694" sldId="259"/>
            <ac:picMk id="15" creationId="{2349155C-FF28-491F-BEE4-69D93851E562}"/>
          </ac:picMkLst>
        </pc:picChg>
        <pc:picChg chg="add mod">
          <ac:chgData name="Tyler Mann" userId="a8d94e71b8818ec0" providerId="LiveId" clId="{10A4D023-2F99-4E3B-98CD-EF0BEA15444D}" dt="2021-07-21T01:26:27.691" v="926"/>
          <ac:picMkLst>
            <pc:docMk/>
            <pc:sldMk cId="1771069694" sldId="259"/>
            <ac:picMk id="17" creationId="{53F5070A-2CE3-4D05-9F9E-6D652FE172D0}"/>
          </ac:picMkLst>
        </pc:picChg>
        <pc:cxnChg chg="add del">
          <ac:chgData name="Tyler Mann" userId="a8d94e71b8818ec0" providerId="LiveId" clId="{10A4D023-2F99-4E3B-98CD-EF0BEA15444D}" dt="2021-07-19T21:38:08.173" v="853" actId="26606"/>
          <ac:cxnSpMkLst>
            <pc:docMk/>
            <pc:sldMk cId="1771069694" sldId="259"/>
            <ac:cxnSpMk id="10" creationId="{4436E0F2-A64B-471E-93C0-8DFE08CC57C8}"/>
          </ac:cxnSpMkLst>
        </pc:cxnChg>
        <pc:cxnChg chg="add del">
          <ac:chgData name="Tyler Mann" userId="a8d94e71b8818ec0" providerId="LiveId" clId="{10A4D023-2F99-4E3B-98CD-EF0BEA15444D}" dt="2021-07-19T21:38:08.173" v="853" actId="26606"/>
          <ac:cxnSpMkLst>
            <pc:docMk/>
            <pc:sldMk cId="1771069694" sldId="259"/>
            <ac:cxnSpMk id="12" creationId="{DC1E3AB1-2A8C-4607-9FAE-D8BDB280FE1A}"/>
          </ac:cxnSpMkLst>
        </pc:cxnChg>
        <pc:cxnChg chg="add del">
          <ac:chgData name="Tyler Mann" userId="a8d94e71b8818ec0" providerId="LiveId" clId="{10A4D023-2F99-4E3B-98CD-EF0BEA15444D}" dt="2021-07-19T21:38:08.173" v="853" actId="26606"/>
          <ac:cxnSpMkLst>
            <pc:docMk/>
            <pc:sldMk cId="1771069694" sldId="259"/>
            <ac:cxnSpMk id="14" creationId="{26D66059-832F-40B6-A35F-F56C8F38A1E7}"/>
          </ac:cxnSpMkLst>
        </pc:cxnChg>
        <pc:cxnChg chg="add del">
          <ac:chgData name="Tyler Mann" userId="a8d94e71b8818ec0" providerId="LiveId" clId="{10A4D023-2F99-4E3B-98CD-EF0BEA15444D}" dt="2021-07-19T21:38:08.173" v="853" actId="26606"/>
          <ac:cxnSpMkLst>
            <pc:docMk/>
            <pc:sldMk cId="1771069694" sldId="259"/>
            <ac:cxnSpMk id="16" creationId="{A515E2ED-7EA9-448D-83FA-54C3DF9723BD}"/>
          </ac:cxnSpMkLst>
        </pc:cxnChg>
        <pc:cxnChg chg="add del">
          <ac:chgData name="Tyler Mann" userId="a8d94e71b8818ec0" providerId="LiveId" clId="{10A4D023-2F99-4E3B-98CD-EF0BEA15444D}" dt="2021-07-19T21:38:08.173" v="853" actId="26606"/>
          <ac:cxnSpMkLst>
            <pc:docMk/>
            <pc:sldMk cId="1771069694" sldId="259"/>
            <ac:cxnSpMk id="18" creationId="{20595356-EABD-4767-AC9D-EA21FF115EC0}"/>
          </ac:cxnSpMkLst>
        </pc:cxnChg>
        <pc:cxnChg chg="add del">
          <ac:chgData name="Tyler Mann" userId="a8d94e71b8818ec0" providerId="LiveId" clId="{10A4D023-2F99-4E3B-98CD-EF0BEA15444D}" dt="2021-07-19T21:38:08.173" v="853" actId="26606"/>
          <ac:cxnSpMkLst>
            <pc:docMk/>
            <pc:sldMk cId="1771069694" sldId="259"/>
            <ac:cxnSpMk id="20" creationId="{28CD9F06-9628-469C-B788-A894E3E08281}"/>
          </ac:cxnSpMkLst>
        </pc:cxnChg>
        <pc:cxnChg chg="add del">
          <ac:chgData name="Tyler Mann" userId="a8d94e71b8818ec0" providerId="LiveId" clId="{10A4D023-2F99-4E3B-98CD-EF0BEA15444D}" dt="2021-07-19T21:38:08.173" v="853" actId="26606"/>
          <ac:cxnSpMkLst>
            <pc:docMk/>
            <pc:sldMk cId="1771069694" sldId="259"/>
            <ac:cxnSpMk id="22" creationId="{8550A431-0B61-421B-B4B7-24C0CFF0F938}"/>
          </ac:cxnSpMkLst>
        </pc:cxnChg>
        <pc:cxnChg chg="add del">
          <ac:chgData name="Tyler Mann" userId="a8d94e71b8818ec0" providerId="LiveId" clId="{10A4D023-2F99-4E3B-98CD-EF0BEA15444D}" dt="2021-07-19T21:38:08.173" v="853" actId="26606"/>
          <ac:cxnSpMkLst>
            <pc:docMk/>
            <pc:sldMk cId="1771069694" sldId="259"/>
            <ac:cxnSpMk id="28" creationId="{50A7A0AD-25ED-4137-AA04-A0E36CAA8E4A}"/>
          </ac:cxnSpMkLst>
        </pc:cxnChg>
        <pc:cxnChg chg="add del">
          <ac:chgData name="Tyler Mann" userId="a8d94e71b8818ec0" providerId="LiveId" clId="{10A4D023-2F99-4E3B-98CD-EF0BEA15444D}" dt="2021-07-19T21:38:08.173" v="853" actId="26606"/>
          <ac:cxnSpMkLst>
            <pc:docMk/>
            <pc:sldMk cId="1771069694" sldId="259"/>
            <ac:cxnSpMk id="30" creationId="{B186F20B-6445-4368-B022-F9EABF15AE19}"/>
          </ac:cxnSpMkLst>
        </pc:cxnChg>
        <pc:cxnChg chg="add del">
          <ac:chgData name="Tyler Mann" userId="a8d94e71b8818ec0" providerId="LiveId" clId="{10A4D023-2F99-4E3B-98CD-EF0BEA15444D}" dt="2021-07-19T21:38:08.173" v="853" actId="26606"/>
          <ac:cxnSpMkLst>
            <pc:docMk/>
            <pc:sldMk cId="1771069694" sldId="259"/>
            <ac:cxnSpMk id="32" creationId="{99F97BBF-9EBF-4BEE-B39C-E6C666941D8D}"/>
          </ac:cxnSpMkLst>
        </pc:cxnChg>
        <pc:cxnChg chg="add">
          <ac:chgData name="Tyler Mann" userId="a8d94e71b8818ec0" providerId="LiveId" clId="{10A4D023-2F99-4E3B-98CD-EF0BEA15444D}" dt="2021-07-19T21:38:08.173" v="853" actId="26606"/>
          <ac:cxnSpMkLst>
            <pc:docMk/>
            <pc:sldMk cId="1771069694" sldId="259"/>
            <ac:cxnSpMk id="37" creationId="{4436E0F2-A64B-471E-93C0-8DFE08CC57C8}"/>
          </ac:cxnSpMkLst>
        </pc:cxnChg>
        <pc:cxnChg chg="add">
          <ac:chgData name="Tyler Mann" userId="a8d94e71b8818ec0" providerId="LiveId" clId="{10A4D023-2F99-4E3B-98CD-EF0BEA15444D}" dt="2021-07-19T21:38:08.173" v="853" actId="26606"/>
          <ac:cxnSpMkLst>
            <pc:docMk/>
            <pc:sldMk cId="1771069694" sldId="259"/>
            <ac:cxnSpMk id="39" creationId="{DC1E3AB1-2A8C-4607-9FAE-D8BDB280FE1A}"/>
          </ac:cxnSpMkLst>
        </pc:cxnChg>
        <pc:cxnChg chg="add">
          <ac:chgData name="Tyler Mann" userId="a8d94e71b8818ec0" providerId="LiveId" clId="{10A4D023-2F99-4E3B-98CD-EF0BEA15444D}" dt="2021-07-19T21:38:08.173" v="853" actId="26606"/>
          <ac:cxnSpMkLst>
            <pc:docMk/>
            <pc:sldMk cId="1771069694" sldId="259"/>
            <ac:cxnSpMk id="41" creationId="{26D66059-832F-40B6-A35F-F56C8F38A1E7}"/>
          </ac:cxnSpMkLst>
        </pc:cxnChg>
        <pc:cxnChg chg="add">
          <ac:chgData name="Tyler Mann" userId="a8d94e71b8818ec0" providerId="LiveId" clId="{10A4D023-2F99-4E3B-98CD-EF0BEA15444D}" dt="2021-07-19T21:38:08.173" v="853" actId="26606"/>
          <ac:cxnSpMkLst>
            <pc:docMk/>
            <pc:sldMk cId="1771069694" sldId="259"/>
            <ac:cxnSpMk id="43" creationId="{A515E2ED-7EA9-448D-83FA-54C3DF9723BD}"/>
          </ac:cxnSpMkLst>
        </pc:cxnChg>
        <pc:cxnChg chg="add">
          <ac:chgData name="Tyler Mann" userId="a8d94e71b8818ec0" providerId="LiveId" clId="{10A4D023-2F99-4E3B-98CD-EF0BEA15444D}" dt="2021-07-19T21:38:08.173" v="853" actId="26606"/>
          <ac:cxnSpMkLst>
            <pc:docMk/>
            <pc:sldMk cId="1771069694" sldId="259"/>
            <ac:cxnSpMk id="45" creationId="{20595356-EABD-4767-AC9D-EA21FF115EC0}"/>
          </ac:cxnSpMkLst>
        </pc:cxnChg>
        <pc:cxnChg chg="add">
          <ac:chgData name="Tyler Mann" userId="a8d94e71b8818ec0" providerId="LiveId" clId="{10A4D023-2F99-4E3B-98CD-EF0BEA15444D}" dt="2021-07-19T21:38:08.173" v="853" actId="26606"/>
          <ac:cxnSpMkLst>
            <pc:docMk/>
            <pc:sldMk cId="1771069694" sldId="259"/>
            <ac:cxnSpMk id="47" creationId="{28CD9F06-9628-469C-B788-A894E3E08281}"/>
          </ac:cxnSpMkLst>
        </pc:cxnChg>
        <pc:cxnChg chg="add">
          <ac:chgData name="Tyler Mann" userId="a8d94e71b8818ec0" providerId="LiveId" clId="{10A4D023-2F99-4E3B-98CD-EF0BEA15444D}" dt="2021-07-19T21:38:08.173" v="853" actId="26606"/>
          <ac:cxnSpMkLst>
            <pc:docMk/>
            <pc:sldMk cId="1771069694" sldId="259"/>
            <ac:cxnSpMk id="49" creationId="{8550A431-0B61-421B-B4B7-24C0CFF0F938}"/>
          </ac:cxnSpMkLst>
        </pc:cxnChg>
        <pc:cxnChg chg="add">
          <ac:chgData name="Tyler Mann" userId="a8d94e71b8818ec0" providerId="LiveId" clId="{10A4D023-2F99-4E3B-98CD-EF0BEA15444D}" dt="2021-07-19T21:38:08.173" v="853" actId="26606"/>
          <ac:cxnSpMkLst>
            <pc:docMk/>
            <pc:sldMk cId="1771069694" sldId="259"/>
            <ac:cxnSpMk id="55" creationId="{50A7A0AD-25ED-4137-AA04-A0E36CAA8E4A}"/>
          </ac:cxnSpMkLst>
        </pc:cxnChg>
        <pc:cxnChg chg="add">
          <ac:chgData name="Tyler Mann" userId="a8d94e71b8818ec0" providerId="LiveId" clId="{10A4D023-2F99-4E3B-98CD-EF0BEA15444D}" dt="2021-07-19T21:38:08.173" v="853" actId="26606"/>
          <ac:cxnSpMkLst>
            <pc:docMk/>
            <pc:sldMk cId="1771069694" sldId="259"/>
            <ac:cxnSpMk id="57" creationId="{B186F20B-6445-4368-B022-F9EABF15AE19}"/>
          </ac:cxnSpMkLst>
        </pc:cxnChg>
        <pc:cxnChg chg="add">
          <ac:chgData name="Tyler Mann" userId="a8d94e71b8818ec0" providerId="LiveId" clId="{10A4D023-2F99-4E3B-98CD-EF0BEA15444D}" dt="2021-07-19T21:38:08.173" v="853" actId="26606"/>
          <ac:cxnSpMkLst>
            <pc:docMk/>
            <pc:sldMk cId="1771069694" sldId="259"/>
            <ac:cxnSpMk id="59" creationId="{99F97BBF-9EBF-4BEE-B39C-E6C666941D8D}"/>
          </ac:cxnSpMkLst>
        </pc:cxnChg>
      </pc:sldChg>
      <pc:sldChg chg="addSp delSp modSp mod modTransition">
        <pc:chgData name="Tyler Mann" userId="a8d94e71b8818ec0" providerId="LiveId" clId="{10A4D023-2F99-4E3B-98CD-EF0BEA15444D}" dt="2021-07-21T01:26:27.691" v="926"/>
        <pc:sldMkLst>
          <pc:docMk/>
          <pc:sldMk cId="4114973377" sldId="260"/>
        </pc:sldMkLst>
        <pc:spChg chg="mod">
          <ac:chgData name="Tyler Mann" userId="a8d94e71b8818ec0" providerId="LiveId" clId="{10A4D023-2F99-4E3B-98CD-EF0BEA15444D}" dt="2021-07-19T21:34:49.700" v="847" actId="114"/>
          <ac:spMkLst>
            <pc:docMk/>
            <pc:sldMk cId="4114973377" sldId="260"/>
            <ac:spMk id="2" creationId="{41A23431-A4EE-4D00-88F2-5F1B99B0B6BA}"/>
          </ac:spMkLst>
        </pc:spChg>
        <pc:spChg chg="del">
          <ac:chgData name="Tyler Mann" userId="a8d94e71b8818ec0" providerId="LiveId" clId="{10A4D023-2F99-4E3B-98CD-EF0BEA15444D}" dt="2021-07-19T05:10:30.425" v="119" actId="22"/>
          <ac:spMkLst>
            <pc:docMk/>
            <pc:sldMk cId="4114973377" sldId="260"/>
            <ac:spMk id="3" creationId="{0E2DD76C-F168-4E0E-8088-1006655A2075}"/>
          </ac:spMkLst>
        </pc:spChg>
        <pc:picChg chg="add mod ord">
          <ac:chgData name="Tyler Mann" userId="a8d94e71b8818ec0" providerId="LiveId" clId="{10A4D023-2F99-4E3B-98CD-EF0BEA15444D}" dt="2021-07-19T21:35:09.137" v="850" actId="14100"/>
          <ac:picMkLst>
            <pc:docMk/>
            <pc:sldMk cId="4114973377" sldId="260"/>
            <ac:picMk id="5" creationId="{A4B4FC40-36B3-4004-A0CE-AC52D7E12F3D}"/>
          </ac:picMkLst>
        </pc:picChg>
        <pc:picChg chg="add mod">
          <ac:chgData name="Tyler Mann" userId="a8d94e71b8818ec0" providerId="LiveId" clId="{10A4D023-2F99-4E3B-98CD-EF0BEA15444D}" dt="2021-07-21T01:26:27.691" v="926"/>
          <ac:picMkLst>
            <pc:docMk/>
            <pc:sldMk cId="4114973377" sldId="260"/>
            <ac:picMk id="6" creationId="{CDFE34CF-59C2-4945-85FC-98579629E286}"/>
          </ac:picMkLst>
        </pc:picChg>
      </pc:sldChg>
      <pc:sldChg chg="addSp delSp modSp mod modTransition setBg modAnim">
        <pc:chgData name="Tyler Mann" userId="a8d94e71b8818ec0" providerId="LiveId" clId="{10A4D023-2F99-4E3B-98CD-EF0BEA15444D}" dt="2021-07-21T01:32:04.247" v="930"/>
        <pc:sldMkLst>
          <pc:docMk/>
          <pc:sldMk cId="676093593" sldId="261"/>
        </pc:sldMkLst>
        <pc:spChg chg="mod">
          <ac:chgData name="Tyler Mann" userId="a8d94e71b8818ec0" providerId="LiveId" clId="{10A4D023-2F99-4E3B-98CD-EF0BEA15444D}" dt="2021-07-19T21:34:19.135" v="844" actId="114"/>
          <ac:spMkLst>
            <pc:docMk/>
            <pc:sldMk cId="676093593" sldId="261"/>
            <ac:spMk id="2" creationId="{41A23431-A4EE-4D00-88F2-5F1B99B0B6BA}"/>
          </ac:spMkLst>
        </pc:spChg>
        <pc:spChg chg="del">
          <ac:chgData name="Tyler Mann" userId="a8d94e71b8818ec0" providerId="LiveId" clId="{10A4D023-2F99-4E3B-98CD-EF0BEA15444D}" dt="2021-07-19T05:35:25.675" v="180" actId="22"/>
          <ac:spMkLst>
            <pc:docMk/>
            <pc:sldMk cId="676093593" sldId="261"/>
            <ac:spMk id="3" creationId="{0E2DD76C-F168-4E0E-8088-1006655A2075}"/>
          </ac:spMkLst>
        </pc:spChg>
        <pc:spChg chg="add">
          <ac:chgData name="Tyler Mann" userId="a8d94e71b8818ec0" providerId="LiveId" clId="{10A4D023-2F99-4E3B-98CD-EF0BEA15444D}" dt="2021-07-19T05:35:37.143" v="181" actId="26606"/>
          <ac:spMkLst>
            <pc:docMk/>
            <pc:sldMk cId="676093593" sldId="261"/>
            <ac:spMk id="24" creationId="{052B717E-679E-41A4-B95A-8F7DFAD3FA30}"/>
          </ac:spMkLst>
        </pc:spChg>
        <pc:spChg chg="add">
          <ac:chgData name="Tyler Mann" userId="a8d94e71b8818ec0" providerId="LiveId" clId="{10A4D023-2F99-4E3B-98CD-EF0BEA15444D}" dt="2021-07-19T05:35:37.143" v="181" actId="26606"/>
          <ac:spMkLst>
            <pc:docMk/>
            <pc:sldMk cId="676093593" sldId="261"/>
            <ac:spMk id="26" creationId="{0B0EB278-F8C7-43AD-BCE2-A2F4D98C499D}"/>
          </ac:spMkLst>
        </pc:spChg>
        <pc:picChg chg="add mod ord">
          <ac:chgData name="Tyler Mann" userId="a8d94e71b8818ec0" providerId="LiveId" clId="{10A4D023-2F99-4E3B-98CD-EF0BEA15444D}" dt="2021-07-19T21:34:35.660" v="846" actId="14100"/>
          <ac:picMkLst>
            <pc:docMk/>
            <pc:sldMk cId="676093593" sldId="261"/>
            <ac:picMk id="5" creationId="{3F11DAAB-2C50-4090-A6B1-F73F0E62E9EE}"/>
          </ac:picMkLst>
        </pc:picChg>
        <pc:picChg chg="add del mod">
          <ac:chgData name="Tyler Mann" userId="a8d94e71b8818ec0" providerId="LiveId" clId="{10A4D023-2F99-4E3B-98CD-EF0BEA15444D}" dt="2021-07-21T01:28:34.833" v="927"/>
          <ac:picMkLst>
            <pc:docMk/>
            <pc:sldMk cId="676093593" sldId="261"/>
            <ac:picMk id="6" creationId="{6B441190-0BCE-4DA5-940F-0810273DC809}"/>
          </ac:picMkLst>
        </pc:picChg>
        <pc:picChg chg="add del mod">
          <ac:chgData name="Tyler Mann" userId="a8d94e71b8818ec0" providerId="LiveId" clId="{10A4D023-2F99-4E3B-98CD-EF0BEA15444D}" dt="2021-07-21T01:29:19.561" v="929"/>
          <ac:picMkLst>
            <pc:docMk/>
            <pc:sldMk cId="676093593" sldId="261"/>
            <ac:picMk id="7" creationId="{479B2A7A-C51F-44B7-95FB-D1C454CB31D6}"/>
          </ac:picMkLst>
        </pc:picChg>
        <pc:picChg chg="add mod">
          <ac:chgData name="Tyler Mann" userId="a8d94e71b8818ec0" providerId="LiveId" clId="{10A4D023-2F99-4E3B-98CD-EF0BEA15444D}" dt="2021-07-21T01:32:04.247" v="930"/>
          <ac:picMkLst>
            <pc:docMk/>
            <pc:sldMk cId="676093593" sldId="261"/>
            <ac:picMk id="8" creationId="{B3A87B5B-8306-43B3-A716-3827536572E3}"/>
          </ac:picMkLst>
        </pc:picChg>
        <pc:cxnChg chg="add">
          <ac:chgData name="Tyler Mann" userId="a8d94e71b8818ec0" providerId="LiveId" clId="{10A4D023-2F99-4E3B-98CD-EF0BEA15444D}" dt="2021-07-19T05:35:37.143" v="181" actId="26606"/>
          <ac:cxnSpMkLst>
            <pc:docMk/>
            <pc:sldMk cId="676093593" sldId="261"/>
            <ac:cxnSpMk id="10" creationId="{4436E0F2-A64B-471E-93C0-8DFE08CC57C8}"/>
          </ac:cxnSpMkLst>
        </pc:cxnChg>
        <pc:cxnChg chg="add">
          <ac:chgData name="Tyler Mann" userId="a8d94e71b8818ec0" providerId="LiveId" clId="{10A4D023-2F99-4E3B-98CD-EF0BEA15444D}" dt="2021-07-19T05:35:37.143" v="181" actId="26606"/>
          <ac:cxnSpMkLst>
            <pc:docMk/>
            <pc:sldMk cId="676093593" sldId="261"/>
            <ac:cxnSpMk id="12" creationId="{DC1E3AB1-2A8C-4607-9FAE-D8BDB280FE1A}"/>
          </ac:cxnSpMkLst>
        </pc:cxnChg>
        <pc:cxnChg chg="add">
          <ac:chgData name="Tyler Mann" userId="a8d94e71b8818ec0" providerId="LiveId" clId="{10A4D023-2F99-4E3B-98CD-EF0BEA15444D}" dt="2021-07-19T05:35:37.143" v="181" actId="26606"/>
          <ac:cxnSpMkLst>
            <pc:docMk/>
            <pc:sldMk cId="676093593" sldId="261"/>
            <ac:cxnSpMk id="14" creationId="{26D66059-832F-40B6-A35F-F56C8F38A1E7}"/>
          </ac:cxnSpMkLst>
        </pc:cxnChg>
        <pc:cxnChg chg="add">
          <ac:chgData name="Tyler Mann" userId="a8d94e71b8818ec0" providerId="LiveId" clId="{10A4D023-2F99-4E3B-98CD-EF0BEA15444D}" dt="2021-07-19T05:35:37.143" v="181" actId="26606"/>
          <ac:cxnSpMkLst>
            <pc:docMk/>
            <pc:sldMk cId="676093593" sldId="261"/>
            <ac:cxnSpMk id="16" creationId="{A515E2ED-7EA9-448D-83FA-54C3DF9723BD}"/>
          </ac:cxnSpMkLst>
        </pc:cxnChg>
        <pc:cxnChg chg="add">
          <ac:chgData name="Tyler Mann" userId="a8d94e71b8818ec0" providerId="LiveId" clId="{10A4D023-2F99-4E3B-98CD-EF0BEA15444D}" dt="2021-07-19T05:35:37.143" v="181" actId="26606"/>
          <ac:cxnSpMkLst>
            <pc:docMk/>
            <pc:sldMk cId="676093593" sldId="261"/>
            <ac:cxnSpMk id="18" creationId="{20595356-EABD-4767-AC9D-EA21FF115EC0}"/>
          </ac:cxnSpMkLst>
        </pc:cxnChg>
        <pc:cxnChg chg="add">
          <ac:chgData name="Tyler Mann" userId="a8d94e71b8818ec0" providerId="LiveId" clId="{10A4D023-2F99-4E3B-98CD-EF0BEA15444D}" dt="2021-07-19T05:35:37.143" v="181" actId="26606"/>
          <ac:cxnSpMkLst>
            <pc:docMk/>
            <pc:sldMk cId="676093593" sldId="261"/>
            <ac:cxnSpMk id="20" creationId="{28CD9F06-9628-469C-B788-A894E3E08281}"/>
          </ac:cxnSpMkLst>
        </pc:cxnChg>
        <pc:cxnChg chg="add">
          <ac:chgData name="Tyler Mann" userId="a8d94e71b8818ec0" providerId="LiveId" clId="{10A4D023-2F99-4E3B-98CD-EF0BEA15444D}" dt="2021-07-19T05:35:37.143" v="181" actId="26606"/>
          <ac:cxnSpMkLst>
            <pc:docMk/>
            <pc:sldMk cId="676093593" sldId="261"/>
            <ac:cxnSpMk id="22" creationId="{8550A431-0B61-421B-B4B7-24C0CFF0F938}"/>
          </ac:cxnSpMkLst>
        </pc:cxnChg>
        <pc:cxnChg chg="add">
          <ac:chgData name="Tyler Mann" userId="a8d94e71b8818ec0" providerId="LiveId" clId="{10A4D023-2F99-4E3B-98CD-EF0BEA15444D}" dt="2021-07-19T05:35:37.143" v="181" actId="26606"/>
          <ac:cxnSpMkLst>
            <pc:docMk/>
            <pc:sldMk cId="676093593" sldId="261"/>
            <ac:cxnSpMk id="28" creationId="{50A7A0AD-25ED-4137-AA04-A0E36CAA8E4A}"/>
          </ac:cxnSpMkLst>
        </pc:cxnChg>
        <pc:cxnChg chg="add">
          <ac:chgData name="Tyler Mann" userId="a8d94e71b8818ec0" providerId="LiveId" clId="{10A4D023-2F99-4E3B-98CD-EF0BEA15444D}" dt="2021-07-19T05:35:37.143" v="181" actId="26606"/>
          <ac:cxnSpMkLst>
            <pc:docMk/>
            <pc:sldMk cId="676093593" sldId="261"/>
            <ac:cxnSpMk id="30" creationId="{B186F20B-6445-4368-B022-F9EABF15AE19}"/>
          </ac:cxnSpMkLst>
        </pc:cxnChg>
        <pc:cxnChg chg="add">
          <ac:chgData name="Tyler Mann" userId="a8d94e71b8818ec0" providerId="LiveId" clId="{10A4D023-2F99-4E3B-98CD-EF0BEA15444D}" dt="2021-07-19T05:35:37.143" v="181" actId="26606"/>
          <ac:cxnSpMkLst>
            <pc:docMk/>
            <pc:sldMk cId="676093593" sldId="261"/>
            <ac:cxnSpMk id="32" creationId="{99F97BBF-9EBF-4BEE-B39C-E6C666941D8D}"/>
          </ac:cxnSpMkLst>
        </pc:cxnChg>
      </pc:sldChg>
      <pc:sldChg chg="addSp delSp modSp mod modTransition">
        <pc:chgData name="Tyler Mann" userId="a8d94e71b8818ec0" providerId="LiveId" clId="{10A4D023-2F99-4E3B-98CD-EF0BEA15444D}" dt="2021-07-21T01:32:04.247" v="930"/>
        <pc:sldMkLst>
          <pc:docMk/>
          <pc:sldMk cId="1239905717" sldId="262"/>
        </pc:sldMkLst>
        <pc:spChg chg="mod">
          <ac:chgData name="Tyler Mann" userId="a8d94e71b8818ec0" providerId="LiveId" clId="{10A4D023-2F99-4E3B-98CD-EF0BEA15444D}" dt="2021-07-19T21:33:52.942" v="842" actId="114"/>
          <ac:spMkLst>
            <pc:docMk/>
            <pc:sldMk cId="1239905717" sldId="262"/>
            <ac:spMk id="2" creationId="{41A23431-A4EE-4D00-88F2-5F1B99B0B6BA}"/>
          </ac:spMkLst>
        </pc:spChg>
        <pc:spChg chg="del">
          <ac:chgData name="Tyler Mann" userId="a8d94e71b8818ec0" providerId="LiveId" clId="{10A4D023-2F99-4E3B-98CD-EF0BEA15444D}" dt="2021-07-19T05:38:01.518" v="227" actId="22"/>
          <ac:spMkLst>
            <pc:docMk/>
            <pc:sldMk cId="1239905717" sldId="262"/>
            <ac:spMk id="3" creationId="{0E2DD76C-F168-4E0E-8088-1006655A2075}"/>
          </ac:spMkLst>
        </pc:spChg>
        <pc:picChg chg="add mod ord">
          <ac:chgData name="Tyler Mann" userId="a8d94e71b8818ec0" providerId="LiveId" clId="{10A4D023-2F99-4E3B-98CD-EF0BEA15444D}" dt="2021-07-19T05:38:01.518" v="227" actId="22"/>
          <ac:picMkLst>
            <pc:docMk/>
            <pc:sldMk cId="1239905717" sldId="262"/>
            <ac:picMk id="5" creationId="{325CBAE4-7A96-4C8E-9F81-A917D8FCDC0B}"/>
          </ac:picMkLst>
        </pc:picChg>
        <pc:picChg chg="add mod">
          <ac:chgData name="Tyler Mann" userId="a8d94e71b8818ec0" providerId="LiveId" clId="{10A4D023-2F99-4E3B-98CD-EF0BEA15444D}" dt="2021-07-21T01:32:04.247" v="930"/>
          <ac:picMkLst>
            <pc:docMk/>
            <pc:sldMk cId="1239905717" sldId="262"/>
            <ac:picMk id="6" creationId="{15FD89DD-7A8C-4A64-B97C-C7A42E5230C8}"/>
          </ac:picMkLst>
        </pc:picChg>
      </pc:sldChg>
      <pc:sldChg chg="addSp delSp modSp mod modTransition modAnim">
        <pc:chgData name="Tyler Mann" userId="a8d94e71b8818ec0" providerId="LiveId" clId="{10A4D023-2F99-4E3B-98CD-EF0BEA15444D}" dt="2021-07-21T01:42:08.377" v="934"/>
        <pc:sldMkLst>
          <pc:docMk/>
          <pc:sldMk cId="2796441558" sldId="263"/>
        </pc:sldMkLst>
        <pc:spChg chg="mod">
          <ac:chgData name="Tyler Mann" userId="a8d94e71b8818ec0" providerId="LiveId" clId="{10A4D023-2F99-4E3B-98CD-EF0BEA15444D}" dt="2021-07-21T01:14:18.312" v="911" actId="1076"/>
          <ac:spMkLst>
            <pc:docMk/>
            <pc:sldMk cId="2796441558" sldId="263"/>
            <ac:spMk id="2" creationId="{41A23431-A4EE-4D00-88F2-5F1B99B0B6BA}"/>
          </ac:spMkLst>
        </pc:spChg>
        <pc:spChg chg="del">
          <ac:chgData name="Tyler Mann" userId="a8d94e71b8818ec0" providerId="LiveId" clId="{10A4D023-2F99-4E3B-98CD-EF0BEA15444D}" dt="2021-07-19T05:39:44.405" v="257" actId="22"/>
          <ac:spMkLst>
            <pc:docMk/>
            <pc:sldMk cId="2796441558" sldId="263"/>
            <ac:spMk id="3" creationId="{0E2DD76C-F168-4E0E-8088-1006655A2075}"/>
          </ac:spMkLst>
        </pc:spChg>
        <pc:picChg chg="add mod ord">
          <ac:chgData name="Tyler Mann" userId="a8d94e71b8818ec0" providerId="LiveId" clId="{10A4D023-2F99-4E3B-98CD-EF0BEA15444D}" dt="2021-07-21T01:14:11.239" v="910" actId="1076"/>
          <ac:picMkLst>
            <pc:docMk/>
            <pc:sldMk cId="2796441558" sldId="263"/>
            <ac:picMk id="5" creationId="{F06D93B7-C261-4EA1-A698-3892C3317662}"/>
          </ac:picMkLst>
        </pc:picChg>
        <pc:picChg chg="add del mod">
          <ac:chgData name="Tyler Mann" userId="a8d94e71b8818ec0" providerId="LiveId" clId="{10A4D023-2F99-4E3B-98CD-EF0BEA15444D}" dt="2021-07-21T01:40:21.854" v="933"/>
          <ac:picMkLst>
            <pc:docMk/>
            <pc:sldMk cId="2796441558" sldId="263"/>
            <ac:picMk id="6" creationId="{BAB07BFF-6DBF-45D2-9CAE-BB24BFECE23D}"/>
          </ac:picMkLst>
        </pc:picChg>
        <pc:picChg chg="add mod">
          <ac:chgData name="Tyler Mann" userId="a8d94e71b8818ec0" providerId="LiveId" clId="{10A4D023-2F99-4E3B-98CD-EF0BEA15444D}" dt="2021-07-21T01:42:08.377" v="934"/>
          <ac:picMkLst>
            <pc:docMk/>
            <pc:sldMk cId="2796441558" sldId="263"/>
            <ac:picMk id="7" creationId="{095BCE34-F310-4774-AB00-1063556C30B4}"/>
          </ac:picMkLst>
        </pc:picChg>
      </pc:sldChg>
      <pc:sldChg chg="addSp delSp modSp mod modTransition modAnim">
        <pc:chgData name="Tyler Mann" userId="a8d94e71b8818ec0" providerId="LiveId" clId="{10A4D023-2F99-4E3B-98CD-EF0BEA15444D}" dt="2021-07-21T01:33:17.517" v="932"/>
        <pc:sldMkLst>
          <pc:docMk/>
          <pc:sldMk cId="1008431472" sldId="264"/>
        </pc:sldMkLst>
        <pc:spChg chg="mod">
          <ac:chgData name="Tyler Mann" userId="a8d94e71b8818ec0" providerId="LiveId" clId="{10A4D023-2F99-4E3B-98CD-EF0BEA15444D}" dt="2021-07-19T21:45:21.044" v="891" actId="1076"/>
          <ac:spMkLst>
            <pc:docMk/>
            <pc:sldMk cId="1008431472" sldId="264"/>
            <ac:spMk id="2" creationId="{41A23431-A4EE-4D00-88F2-5F1B99B0B6BA}"/>
          </ac:spMkLst>
        </pc:spChg>
        <pc:spChg chg="mod">
          <ac:chgData name="Tyler Mann" userId="a8d94e71b8818ec0" providerId="LiveId" clId="{10A4D023-2F99-4E3B-98CD-EF0BEA15444D}" dt="2021-07-19T21:33:12.620" v="820" actId="113"/>
          <ac:spMkLst>
            <pc:docMk/>
            <pc:sldMk cId="1008431472" sldId="264"/>
            <ac:spMk id="3" creationId="{0E2DD76C-F168-4E0E-8088-1006655A2075}"/>
          </ac:spMkLst>
        </pc:spChg>
        <pc:picChg chg="add del mod">
          <ac:chgData name="Tyler Mann" userId="a8d94e71b8818ec0" providerId="LiveId" clId="{10A4D023-2F99-4E3B-98CD-EF0BEA15444D}" dt="2021-07-21T01:32:08.029" v="931"/>
          <ac:picMkLst>
            <pc:docMk/>
            <pc:sldMk cId="1008431472" sldId="264"/>
            <ac:picMk id="4" creationId="{0526F1A3-BE68-47A2-B6F2-3449CDB459FC}"/>
          </ac:picMkLst>
        </pc:picChg>
        <pc:picChg chg="add mod">
          <ac:chgData name="Tyler Mann" userId="a8d94e71b8818ec0" providerId="LiveId" clId="{10A4D023-2F99-4E3B-98CD-EF0BEA15444D}" dt="2021-07-21T01:33:17.517" v="932"/>
          <ac:picMkLst>
            <pc:docMk/>
            <pc:sldMk cId="1008431472" sldId="264"/>
            <ac:picMk id="5" creationId="{A05A31C5-49D4-40FD-831D-6B725ED2B8B8}"/>
          </ac:picMkLst>
        </pc:picChg>
      </pc:sldChg>
    </pc:docChg>
  </pc:docChgLst>
</pc:chgInfo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media1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BB0DB3-A8FF-4ABB-9E2E-D960422260E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3025308"/>
          </a:xfrm>
        </p:spPr>
        <p:txBody>
          <a:bodyPr anchor="b">
            <a:normAutofit/>
          </a:bodyPr>
          <a:lstStyle>
            <a:lvl1pPr algn="ctr">
              <a:defRPr sz="66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BEE0618-75D7-410F-859C-CDF53BC53E8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386729"/>
            <a:ext cx="9144000" cy="1135529"/>
          </a:xfrm>
        </p:spPr>
        <p:txBody>
          <a:bodyPr>
            <a:normAutofit/>
          </a:bodyPr>
          <a:lstStyle>
            <a:lvl1pPr marL="0" indent="0" algn="ctr">
              <a:lnSpc>
                <a:spcPct val="120000"/>
              </a:lnSpc>
              <a:buNone/>
              <a:defRPr sz="1800" b="1" cap="all" spc="30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237F11-76DB-4DD9-9747-3F38D05BA0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AACC7-3B3F-47D1-959A-EF58926E955E}" type="datetimeFigureOut">
              <a:rPr lang="en-US" smtClean="0"/>
              <a:t>7/18/2021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059F581-81B0-44B3-ABA5-A25CA4BAE4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C10D591-ADCF-4300-8282-72AE357F3D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CC964-A50B-4C29-B4E4-2C30BB34CC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23689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3E5C77-55F8-4677-A96C-E6D3F5545D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9A064EF-ADDA-4943-8F87-A7469D79975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6B0D493-D1E7-4358-95E9-B5B80A49E6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AACC7-3B3F-47D1-959A-EF58926E955E}" type="datetimeFigureOut">
              <a:rPr lang="en-US" smtClean="0"/>
              <a:t>7/18/2021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6E98326-3276-4B9E-960F-10C6677BFA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D4C3AC2-288D-4FEE-BF80-0EAEDDFAB0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CC964-A50B-4C29-B4E4-2C30BB34CC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147965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3333C6A-5417-40BD-BF7A-94058322377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43BCB45-B343-46F6-9718-AA0D68CED1F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FBDA2A4-FD34-4E17-908F-4367B1E644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AACC7-3B3F-47D1-959A-EF58926E955E}" type="datetimeFigureOut">
              <a:rPr lang="en-US" smtClean="0"/>
              <a:t>7/18/2021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B87AE3-776D-451D-AA52-C06B747248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AA0C4D5-BE1E-4D6A-9196-E0F9E42B2E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CC964-A50B-4C29-B4E4-2C30BB34CC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580150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D75558-A264-444E-829B-51AAE6B4BF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8D9373-37D1-4135-8D34-755E139F79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lnSpc>
                <a:spcPct val="100000"/>
              </a:lnSpc>
              <a:defRPr/>
            </a:lvl1pPr>
            <a:lvl2pPr>
              <a:lnSpc>
                <a:spcPct val="100000"/>
              </a:lnSpc>
              <a:defRPr/>
            </a:lvl2pPr>
            <a:lvl3pPr>
              <a:lnSpc>
                <a:spcPct val="100000"/>
              </a:lnSpc>
              <a:defRPr/>
            </a:lvl3pPr>
            <a:lvl4pPr>
              <a:lnSpc>
                <a:spcPct val="100000"/>
              </a:lnSpc>
              <a:defRPr/>
            </a:lvl4pPr>
            <a:lvl5pPr>
              <a:lnSpc>
                <a:spcPct val="100000"/>
              </a:lnSpc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5E4A6B-1966-4E57-9FB8-8B111E97BC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AACC7-3B3F-47D1-959A-EF58926E955E}" type="datetimeFigureOut">
              <a:rPr lang="en-US" smtClean="0"/>
              <a:t>7/18/2021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33FC3DD-F2BE-41FF-895B-00129AAB15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91F830C-8424-4FAF-A011-605AE1D147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CC964-A50B-4C29-B4E4-2C30BB34CC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74193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0A1BE8-ECC1-4027-B16E-C7BECCA9DF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246C7E1-471A-46AA-8068-98E68C0C207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F7C9F8F-EC48-4D16-B4C6-023A7B607B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AACC7-3B3F-47D1-959A-EF58926E955E}" type="datetimeFigureOut">
              <a:rPr lang="en-US" smtClean="0"/>
              <a:t>7/18/2021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79FA5B3-F726-417B-932A-B93E0C8F5A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77D21F1-1A24-43EA-AB09-3024C491E8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CC964-A50B-4C29-B4E4-2C30BB34CC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898697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E16569-B648-4D50-BEB8-E8DAE24D68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0831B3-A1FD-470C-BEEE-4CFB441502D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924493"/>
            <a:ext cx="5181600" cy="425247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1F34A17-C244-438C-9AE3-FB9B3CE3BD8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924493"/>
            <a:ext cx="5181600" cy="425247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4CFA3AA-3FC1-4B98-8F99-1726F1AC0A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AACC7-3B3F-47D1-959A-EF58926E955E}" type="datetimeFigureOut">
              <a:rPr lang="en-US" smtClean="0"/>
              <a:t>7/18/2021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CE10883-BACC-41A1-9067-ECFDB937D7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27660A2-13C9-4432-A6EB-A4FF3D78F1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CC964-A50B-4C29-B4E4-2C30BB34CC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406417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97C843-C993-4E9C-80DD-3620816E56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D91A8E3-B066-4511-9C6E-A3435B64DD8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734325"/>
            <a:ext cx="5157787" cy="823912"/>
          </a:xfrm>
        </p:spPr>
        <p:txBody>
          <a:bodyPr anchor="b">
            <a:normAutofit/>
          </a:bodyPr>
          <a:lstStyle>
            <a:lvl1pPr marL="0" indent="0">
              <a:buNone/>
              <a:defRPr sz="2000" b="1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6E86B63-4102-4802-94D7-F138F80F3E1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58237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C924765-08A7-4A60-86DC-DC420F60BBA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734325"/>
            <a:ext cx="5183188" cy="823912"/>
          </a:xfrm>
        </p:spPr>
        <p:txBody>
          <a:bodyPr anchor="b">
            <a:normAutofit/>
          </a:bodyPr>
          <a:lstStyle>
            <a:lvl1pPr marL="0" indent="0">
              <a:buNone/>
              <a:defRPr sz="2000" b="1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4AA2795-EFB6-4000-8F25-FBB62646C0C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58237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C942CFB-FE12-494A-9C41-3CB90F07BD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AACC7-3B3F-47D1-959A-EF58926E955E}" type="datetimeFigureOut">
              <a:rPr lang="en-US" smtClean="0"/>
              <a:t>7/18/2021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C3A07E3-59E1-4EBD-9687-4B6ABE96AC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CF7BB23-7539-4674-8B66-ACEFF94686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CC964-A50B-4C29-B4E4-2C30BB34CC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38926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5841DB-C73C-4968-B434-A6AA14DAF6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08152BF-92C7-4BF5-A9DB-16A0BF0F5F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AACC7-3B3F-47D1-959A-EF58926E955E}" type="datetimeFigureOut">
              <a:rPr lang="en-US" smtClean="0"/>
              <a:t>7/18/2021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1289DB7-F492-4037-A439-D70F7E5565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FFA96F1-8B8A-4E83-B3C2-E10DE522AD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CC964-A50B-4C29-B4E4-2C30BB34CC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27161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8031033-9688-463F-9614-47F2F5BC6B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AACC7-3B3F-47D1-959A-EF58926E955E}" type="datetimeFigureOut">
              <a:rPr lang="en-US" smtClean="0"/>
              <a:t>7/18/2021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85B8DB2-C14B-45AC-ACAF-8702DF59C6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001DA57-8D4E-4075-9460-4F03DF8AAB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CC964-A50B-4C29-B4E4-2C30BB34CC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840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2CBE2C-9DAA-489D-AC88-15CBBA8A9B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E124BE-E494-445A-A4FB-A2A8F28F0C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F2446DE-9A32-4774-9F7C-86678CA90EA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400115D-61B3-46D0-B4D3-30C374B526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AACC7-3B3F-47D1-959A-EF58926E955E}" type="datetimeFigureOut">
              <a:rPr lang="en-US" smtClean="0"/>
              <a:t>7/18/2021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F3C2AFC-D0F8-469F-B1E0-123C2E066E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8B9BCDA-9EF7-4531-8021-AF7B307515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CC964-A50B-4C29-B4E4-2C30BB34CC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044703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0AE558-F89F-4688-94E5-77F37D49F1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BCD35AF-8CA2-49BB-BAE9-F29A0186EC6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05CAA98-55BD-4118-A8AF-D6030607842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ABFF4C5-82A8-4AD8-B7E2-2882F65768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AACC7-3B3F-47D1-959A-EF58926E955E}" type="datetimeFigureOut">
              <a:rPr lang="en-US" smtClean="0"/>
              <a:t>7/18/2021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860B401-B64F-417B-8AD6-581A22E5E0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F24BD4C-7149-44BF-8150-F72CAA95A5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CC964-A50B-4C29-B4E4-2C30BB34CC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728147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4436E0F2-A64B-471E-93C0-8DFE08CC57C8}"/>
              </a:ext>
            </a:extLst>
          </p:cNvPr>
          <p:cNvCxnSpPr>
            <a:cxnSpLocks/>
          </p:cNvCxnSpPr>
          <p:nvPr/>
        </p:nvCxnSpPr>
        <p:spPr>
          <a:xfrm flipH="1">
            <a:off x="0" y="0"/>
            <a:ext cx="3119718" cy="685800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DC1E3AB1-2A8C-4607-9FAE-D8BDB280FE1A}"/>
              </a:ext>
            </a:extLst>
          </p:cNvPr>
          <p:cNvCxnSpPr>
            <a:cxnSpLocks/>
          </p:cNvCxnSpPr>
          <p:nvPr/>
        </p:nvCxnSpPr>
        <p:spPr>
          <a:xfrm flipH="1">
            <a:off x="0" y="0"/>
            <a:ext cx="903768" cy="6543675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26D66059-832F-40B6-A35F-F56C8F38A1E7}"/>
              </a:ext>
            </a:extLst>
          </p:cNvPr>
          <p:cNvCxnSpPr>
            <a:cxnSpLocks/>
          </p:cNvCxnSpPr>
          <p:nvPr/>
        </p:nvCxnSpPr>
        <p:spPr>
          <a:xfrm flipH="1" flipV="1">
            <a:off x="-42863" y="5791200"/>
            <a:ext cx="6286501" cy="1066801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A515E2ED-7EA9-448D-83FA-54C3DF9723BD}"/>
              </a:ext>
            </a:extLst>
          </p:cNvPr>
          <p:cNvCxnSpPr>
            <a:cxnSpLocks/>
          </p:cNvCxnSpPr>
          <p:nvPr/>
        </p:nvCxnSpPr>
        <p:spPr>
          <a:xfrm flipH="1">
            <a:off x="8462964" y="5848350"/>
            <a:ext cx="3729036" cy="1009650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20595356-EABD-4767-AC9D-EA21FF115EC0}"/>
              </a:ext>
            </a:extLst>
          </p:cNvPr>
          <p:cNvCxnSpPr>
            <a:cxnSpLocks/>
          </p:cNvCxnSpPr>
          <p:nvPr/>
        </p:nvCxnSpPr>
        <p:spPr>
          <a:xfrm flipH="1">
            <a:off x="11543158" y="1647825"/>
            <a:ext cx="648842" cy="5210175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28CD9F06-9628-469C-B788-A894E3E08281}"/>
              </a:ext>
            </a:extLst>
          </p:cNvPr>
          <p:cNvCxnSpPr>
            <a:cxnSpLocks/>
          </p:cNvCxnSpPr>
          <p:nvPr/>
        </p:nvCxnSpPr>
        <p:spPr>
          <a:xfrm flipH="1" flipV="1">
            <a:off x="10781554" y="0"/>
            <a:ext cx="1410446" cy="4258340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8550A431-0B61-421B-B4B7-24C0CFF0F938}"/>
              </a:ext>
            </a:extLst>
          </p:cNvPr>
          <p:cNvCxnSpPr>
            <a:cxnSpLocks/>
          </p:cNvCxnSpPr>
          <p:nvPr/>
        </p:nvCxnSpPr>
        <p:spPr>
          <a:xfrm flipH="1" flipV="1">
            <a:off x="6529388" y="-4763"/>
            <a:ext cx="5662612" cy="931975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75B94C5-D205-4339-B029-5D0FD2E5F3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0" y="533401"/>
            <a:ext cx="9906000" cy="138215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096DC5C-BD34-4CE4-8AA7-A6A4B9516F8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43000" y="2009554"/>
            <a:ext cx="9906000" cy="40244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F192A7-D622-449D-9FC2-48FDE4D690F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337102" y="6398878"/>
            <a:ext cx="4193908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100">
                <a:solidFill>
                  <a:schemeClr val="tx2"/>
                </a:solidFill>
                <a:latin typeface="+mn-lt"/>
              </a:defRPr>
            </a:lvl1pPr>
          </a:lstStyle>
          <a:p>
            <a:fld id="{11EAACC7-3B3F-47D1-959A-EF58926E955E}" type="datetimeFigureOut">
              <a:rPr lang="en-US" smtClean="0"/>
              <a:t>7/18/2021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435B93C-2BE9-4847-BFE5-D3CBCC6E948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54429" y="6398878"/>
            <a:ext cx="4497315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200" b="1" spc="30" baseline="0">
                <a:solidFill>
                  <a:schemeClr val="tx2"/>
                </a:solidFill>
                <a:latin typeface="+mj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F70A99-395E-4F22-8AAB-6C7EE743D7D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02477" y="6398878"/>
            <a:ext cx="470887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100">
                <a:solidFill>
                  <a:schemeClr val="tx2"/>
                </a:solidFill>
                <a:latin typeface="+mn-lt"/>
              </a:defRPr>
            </a:lvl1pPr>
          </a:lstStyle>
          <a:p>
            <a:fld id="{312CC964-A50B-4C29-B4E4-2C30BB34CC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5372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0" r:id="rId1"/>
    <p:sldLayoutId id="2147483681" r:id="rId2"/>
    <p:sldLayoutId id="2147483682" r:id="rId3"/>
    <p:sldLayoutId id="2147483672" r:id="rId4"/>
    <p:sldLayoutId id="2147483673" r:id="rId5"/>
    <p:sldLayoutId id="2147483678" r:id="rId6"/>
    <p:sldLayoutId id="2147483674" r:id="rId7"/>
    <p:sldLayoutId id="2147483675" r:id="rId8"/>
    <p:sldLayoutId id="2147483676" r:id="rId9"/>
    <p:sldLayoutId id="2147483677" r:id="rId10"/>
    <p:sldLayoutId id="214748367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i="1" kern="1200" cap="all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SzPct val="80000"/>
        <a:buFont typeface="Arial" panose="020B0604020202020204" pitchFamily="34" charset="0"/>
        <a:buChar char="•"/>
        <a:defRPr sz="2400" kern="1200">
          <a:solidFill>
            <a:schemeClr val="tx2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500"/>
        </a:spcBef>
        <a:buSzPct val="80000"/>
        <a:buFont typeface="Arial" panose="020B0604020202020204" pitchFamily="34" charset="0"/>
        <a:buChar char="•"/>
        <a:defRPr sz="2000" kern="1200">
          <a:solidFill>
            <a:schemeClr val="tx2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500"/>
        </a:spcBef>
        <a:buSzPct val="80000"/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500"/>
        </a:spcBef>
        <a:buSzPct val="80000"/>
        <a:buFont typeface="Arial" panose="020B0604020202020204" pitchFamily="34" charset="0"/>
        <a:buChar char="•"/>
        <a:defRPr sz="1600" kern="1200">
          <a:solidFill>
            <a:schemeClr val="tx2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500"/>
        </a:spcBef>
        <a:buSzPct val="80000"/>
        <a:buFont typeface="Arial" panose="020B0604020202020204" pitchFamily="34" charset="0"/>
        <a:buChar char="•"/>
        <a:defRPr sz="1600" kern="120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audio" Target="../media/media1.m4a"/><Relationship Id="rId2" Type="http://schemas.microsoft.com/office/2007/relationships/media" Target="../media/media1.m4a"/><Relationship Id="rId1" Type="http://schemas.openxmlformats.org/officeDocument/2006/relationships/tags" Target="../tags/tag1.xml"/><Relationship Id="rId5" Type="http://schemas.openxmlformats.org/officeDocument/2006/relationships/image" Target="../media/image1.png"/><Relationship Id="rId4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5" Type="http://schemas.openxmlformats.org/officeDocument/2006/relationships/image" Target="../media/image1.png"/><Relationship Id="rId4" Type="http://schemas.openxmlformats.org/officeDocument/2006/relationships/hyperlink" Target="https://www.kaggle.com/shivkp/data-analysis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5" Type="http://schemas.openxmlformats.org/officeDocument/2006/relationships/image" Target="../media/image1.png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5" Type="http://schemas.openxmlformats.org/officeDocument/2006/relationships/image" Target="../media/image1.png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5" Type="http://schemas.openxmlformats.org/officeDocument/2006/relationships/image" Target="../media/image1.png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5" Type="http://schemas.openxmlformats.org/officeDocument/2006/relationships/image" Target="../media/image1.png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5" Type="http://schemas.openxmlformats.org/officeDocument/2006/relationships/image" Target="../media/image1.png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6" name="Rectangle 45">
            <a:extLst>
              <a:ext uri="{FF2B5EF4-FFF2-40B4-BE49-F238E27FC236}">
                <a16:creationId xmlns:a16="http://schemas.microsoft.com/office/drawing/2014/main" id="{3FA49195-69EB-4E39-A68A-C232E2D03E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9A92F9DC-743D-47E7-A019-EE09540FB7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2000" cy="685799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316F9DA-F0EB-41D0-891A-B6737D26C7C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194560" y="1239078"/>
            <a:ext cx="7802880" cy="3231543"/>
          </a:xfrm>
        </p:spPr>
        <p:txBody>
          <a:bodyPr>
            <a:normAutofit fontScale="90000"/>
          </a:bodyPr>
          <a:lstStyle/>
          <a:p>
            <a:r>
              <a:rPr lang="en-US" sz="6000" i="0" dirty="0"/>
              <a:t>What is the reason for so many late deliveries in sporting goods?</a:t>
            </a:r>
            <a:endParaRPr lang="en-US" sz="5600" i="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633986B-0900-4DD9-B08E-A47F43E8AB3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017520" y="4617719"/>
            <a:ext cx="6156961" cy="1259620"/>
          </a:xfrm>
        </p:spPr>
        <p:txBody>
          <a:bodyPr anchor="ctr">
            <a:normAutofit/>
          </a:bodyPr>
          <a:lstStyle/>
          <a:p>
            <a:pPr>
              <a:lnSpc>
                <a:spcPct val="110000"/>
              </a:lnSpc>
            </a:pPr>
            <a:r>
              <a:rPr lang="en-US" sz="1300" dirty="0">
                <a:latin typeface="Calibri" panose="020F0502020204030204" pitchFamily="34" charset="0"/>
                <a:cs typeface="Calibri" panose="020F0502020204030204" pitchFamily="34" charset="0"/>
              </a:rPr>
              <a:t>The type of story is: “start big and drill down”.</a:t>
            </a:r>
          </a:p>
          <a:p>
            <a:pPr>
              <a:lnSpc>
                <a:spcPct val="110000"/>
              </a:lnSpc>
            </a:pPr>
            <a:r>
              <a:rPr lang="en-US" sz="1300" dirty="0">
                <a:latin typeface="Calibri" panose="020F0502020204030204" pitchFamily="34" charset="0"/>
                <a:cs typeface="Calibri" panose="020F0502020204030204" pitchFamily="34" charset="0"/>
              </a:rPr>
              <a:t>The audience is retail corporations and transportation companies.</a:t>
            </a:r>
          </a:p>
          <a:p>
            <a:pPr>
              <a:lnSpc>
                <a:spcPct val="110000"/>
              </a:lnSpc>
            </a:pPr>
            <a:r>
              <a:rPr lang="en-US" sz="1300" dirty="0">
                <a:latin typeface="Calibri" panose="020F0502020204030204" pitchFamily="34" charset="0"/>
                <a:cs typeface="Calibri" panose="020F0502020204030204" pitchFamily="34" charset="0"/>
              </a:rPr>
              <a:t>Tyler mann / 7/18/2021</a:t>
            </a:r>
          </a:p>
        </p:txBody>
      </p:sp>
      <p:cxnSp>
        <p:nvCxnSpPr>
          <p:cNvPr id="50" name="Straight Connector 49">
            <a:extLst>
              <a:ext uri="{FF2B5EF4-FFF2-40B4-BE49-F238E27FC236}">
                <a16:creationId xmlns:a16="http://schemas.microsoft.com/office/drawing/2014/main" id="{13280B82-CD55-43FD-92C4-F05E2A8D13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-17932" y="19556"/>
            <a:ext cx="8547253" cy="2322324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Connector 51">
            <a:extLst>
              <a:ext uri="{FF2B5EF4-FFF2-40B4-BE49-F238E27FC236}">
                <a16:creationId xmlns:a16="http://schemas.microsoft.com/office/drawing/2014/main" id="{B0A4F542-D561-4AFB-8321-EB900BAF0A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-17931" y="0"/>
            <a:ext cx="1461005" cy="4617720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Connector 53">
            <a:extLst>
              <a:ext uri="{FF2B5EF4-FFF2-40B4-BE49-F238E27FC236}">
                <a16:creationId xmlns:a16="http://schemas.microsoft.com/office/drawing/2014/main" id="{A4D9248B-0006-4BFE-8110-40C16E45C0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935720" y="3957320"/>
            <a:ext cx="3272713" cy="2900679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Straight Connector 55">
            <a:extLst>
              <a:ext uri="{FF2B5EF4-FFF2-40B4-BE49-F238E27FC236}">
                <a16:creationId xmlns:a16="http://schemas.microsoft.com/office/drawing/2014/main" id="{EE593BB5-7AFA-4C8F-AECA-CE733B1FD0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0393326" y="0"/>
            <a:ext cx="1332509" cy="6857999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Connector 57">
            <a:extLst>
              <a:ext uri="{FF2B5EF4-FFF2-40B4-BE49-F238E27FC236}">
                <a16:creationId xmlns:a16="http://schemas.microsoft.com/office/drawing/2014/main" id="{F521483B-CE28-412B-9C71-9BE081E9DC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 flipV="1">
            <a:off x="6537960" y="0"/>
            <a:ext cx="5654039" cy="2206257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Straight Connector 59">
            <a:extLst>
              <a:ext uri="{FF2B5EF4-FFF2-40B4-BE49-F238E27FC236}">
                <a16:creationId xmlns:a16="http://schemas.microsoft.com/office/drawing/2014/main" id="{EC9F4738-DD27-44BE-98C6-AB0B2296BD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 flipV="1">
            <a:off x="1" y="5196840"/>
            <a:ext cx="5181599" cy="1641604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" name="Audio 11">
            <a:hlinkClick r:id="" action="ppaction://media"/>
            <a:extLst>
              <a:ext uri="{FF2B5EF4-FFF2-40B4-BE49-F238E27FC236}">
                <a16:creationId xmlns:a16="http://schemas.microsoft.com/office/drawing/2014/main" id="{C2E4D0EE-9F21-49E9-9CE7-DE03214481C2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419469679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6364"/>
    </mc:Choice>
    <mc:Fallback>
      <p:transition spd="slow" advTm="2636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7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0" presetClass="entr" presetSubtype="0" fill="hold" grpId="0" nodeType="click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7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0" presetClass="entr" presetSubtype="0" fill="hold" grpId="0" nodeType="click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7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2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audio>
          </p:childTnLst>
        </p:cTn>
      </p:par>
    </p:tnLst>
    <p:bldLst>
      <p:bldP spid="2" grpId="0"/>
      <p:bldP spid="3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A23431-A4EE-4D00-88F2-5F1B99B0B6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3379" y="533401"/>
            <a:ext cx="10205621" cy="1382156"/>
          </a:xfrm>
        </p:spPr>
        <p:txBody>
          <a:bodyPr>
            <a:normAutofit fontScale="90000"/>
          </a:bodyPr>
          <a:lstStyle/>
          <a:p>
            <a:r>
              <a:rPr lang="en-US" sz="4400" i="0" dirty="0"/>
              <a:t>What is the reason for so many late deliveries in sporting goods?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2DD76C-F168-4E0E-8088-1006655A207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My data story is looking at retail sporting goods late deliveries starting big and drilling down. I start looking at average shipping days vs. real shipping days overall, region late deliveries, country late deliveries, product late deliveries, and lastly the most problematic cities and products for conclusion.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>
                <a:hlinkClick r:id="rId4"/>
              </a:rPr>
              <a:t>Data analysis | Kaggle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Late Delivery: Deliveries not on time</a:t>
            </a:r>
          </a:p>
          <a:p>
            <a:r>
              <a:rPr lang="en-US" dirty="0"/>
              <a:t>Order Item Quantity: Number of products per order</a:t>
            </a:r>
          </a:p>
        </p:txBody>
      </p:sp>
      <p:pic>
        <p:nvPicPr>
          <p:cNvPr id="10" name="Audio 9">
            <a:hlinkClick r:id="" action="ppaction://media"/>
            <a:extLst>
              <a:ext uri="{FF2B5EF4-FFF2-40B4-BE49-F238E27FC236}">
                <a16:creationId xmlns:a16="http://schemas.microsoft.com/office/drawing/2014/main" id="{9E4FBD45-D581-445E-A72E-20E4BB72462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685910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5474"/>
    </mc:Choice>
    <mc:Fallback>
      <p:transition spd="slow" advTm="4547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4436E0F2-A64B-471E-93C0-8DFE08CC57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0" y="0"/>
            <a:ext cx="3119718" cy="685800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DC1E3AB1-2A8C-4607-9FAE-D8BDB280FE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0" y="0"/>
            <a:ext cx="903768" cy="6543675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26D66059-832F-40B6-A35F-F56C8F38A1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 flipV="1">
            <a:off x="-42863" y="5791200"/>
            <a:ext cx="6286501" cy="1066801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A515E2ED-7EA9-448D-83FA-54C3DF9723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462964" y="5848350"/>
            <a:ext cx="3729036" cy="1009650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20595356-EABD-4767-AC9D-EA21FF115E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11543158" y="1647825"/>
            <a:ext cx="648842" cy="5210175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28CD9F06-9628-469C-B788-A894E3E082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 flipV="1">
            <a:off x="10781554" y="0"/>
            <a:ext cx="1410446" cy="4258340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8550A431-0B61-421B-B4B7-24C0CFF0F9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 flipV="1">
            <a:off x="6529388" y="-4763"/>
            <a:ext cx="5662612" cy="931975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24" name="Rectangle 23">
            <a:extLst>
              <a:ext uri="{FF2B5EF4-FFF2-40B4-BE49-F238E27FC236}">
                <a16:creationId xmlns:a16="http://schemas.microsoft.com/office/drawing/2014/main" id="{052B717E-679E-41A4-B95A-8F7DFAD3FA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3">
            <a:extLst>
              <a:ext uri="{FF2B5EF4-FFF2-40B4-BE49-F238E27FC236}">
                <a16:creationId xmlns:a16="http://schemas.microsoft.com/office/drawing/2014/main" id="{0B0EB278-F8C7-43AD-BCE2-A2F4D98C49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-1" y="-1"/>
            <a:ext cx="7960944" cy="6859759"/>
          </a:xfrm>
          <a:custGeom>
            <a:avLst/>
            <a:gdLst>
              <a:gd name="connsiteX0" fmla="*/ 0 w 5803153"/>
              <a:gd name="connsiteY0" fmla="*/ 0 h 6857998"/>
              <a:gd name="connsiteX1" fmla="*/ 5803153 w 5803153"/>
              <a:gd name="connsiteY1" fmla="*/ 0 h 6857998"/>
              <a:gd name="connsiteX2" fmla="*/ 5803153 w 5803153"/>
              <a:gd name="connsiteY2" fmla="*/ 6857998 h 6857998"/>
              <a:gd name="connsiteX3" fmla="*/ 0 w 5803153"/>
              <a:gd name="connsiteY3" fmla="*/ 6857998 h 6857998"/>
              <a:gd name="connsiteX4" fmla="*/ 0 w 5803153"/>
              <a:gd name="connsiteY4" fmla="*/ 0 h 6857998"/>
              <a:gd name="connsiteX0" fmla="*/ 1016000 w 5803153"/>
              <a:gd name="connsiteY0" fmla="*/ 0 h 6857998"/>
              <a:gd name="connsiteX1" fmla="*/ 5803153 w 5803153"/>
              <a:gd name="connsiteY1" fmla="*/ 0 h 6857998"/>
              <a:gd name="connsiteX2" fmla="*/ 5803153 w 5803153"/>
              <a:gd name="connsiteY2" fmla="*/ 6857998 h 6857998"/>
              <a:gd name="connsiteX3" fmla="*/ 0 w 5803153"/>
              <a:gd name="connsiteY3" fmla="*/ 6857998 h 6857998"/>
              <a:gd name="connsiteX4" fmla="*/ 1016000 w 5803153"/>
              <a:gd name="connsiteY4" fmla="*/ 0 h 6857998"/>
              <a:gd name="connsiteX0" fmla="*/ 1338729 w 6125882"/>
              <a:gd name="connsiteY0" fmla="*/ 0 h 6857998"/>
              <a:gd name="connsiteX1" fmla="*/ 6125882 w 6125882"/>
              <a:gd name="connsiteY1" fmla="*/ 0 h 6857998"/>
              <a:gd name="connsiteX2" fmla="*/ 6125882 w 6125882"/>
              <a:gd name="connsiteY2" fmla="*/ 6857998 h 6857998"/>
              <a:gd name="connsiteX3" fmla="*/ 0 w 6125882"/>
              <a:gd name="connsiteY3" fmla="*/ 6846045 h 6857998"/>
              <a:gd name="connsiteX4" fmla="*/ 1338729 w 6125882"/>
              <a:gd name="connsiteY4" fmla="*/ 0 h 6857998"/>
              <a:gd name="connsiteX0" fmla="*/ 1697317 w 6125882"/>
              <a:gd name="connsiteY0" fmla="*/ 0 h 6857998"/>
              <a:gd name="connsiteX1" fmla="*/ 6125882 w 6125882"/>
              <a:gd name="connsiteY1" fmla="*/ 0 h 6857998"/>
              <a:gd name="connsiteX2" fmla="*/ 6125882 w 6125882"/>
              <a:gd name="connsiteY2" fmla="*/ 6857998 h 6857998"/>
              <a:gd name="connsiteX3" fmla="*/ 0 w 6125882"/>
              <a:gd name="connsiteY3" fmla="*/ 6846045 h 6857998"/>
              <a:gd name="connsiteX4" fmla="*/ 1697317 w 6125882"/>
              <a:gd name="connsiteY4" fmla="*/ 0 h 6857998"/>
              <a:gd name="connsiteX0" fmla="*/ 2702091 w 6125882"/>
              <a:gd name="connsiteY0" fmla="*/ 0 h 6857998"/>
              <a:gd name="connsiteX1" fmla="*/ 6125882 w 6125882"/>
              <a:gd name="connsiteY1" fmla="*/ 0 h 6857998"/>
              <a:gd name="connsiteX2" fmla="*/ 6125882 w 6125882"/>
              <a:gd name="connsiteY2" fmla="*/ 6857998 h 6857998"/>
              <a:gd name="connsiteX3" fmla="*/ 0 w 6125882"/>
              <a:gd name="connsiteY3" fmla="*/ 6846045 h 6857998"/>
              <a:gd name="connsiteX4" fmla="*/ 2702091 w 6125882"/>
              <a:gd name="connsiteY4" fmla="*/ 0 h 6857998"/>
              <a:gd name="connsiteX0" fmla="*/ 3837993 w 6125882"/>
              <a:gd name="connsiteY0" fmla="*/ 0 h 6857998"/>
              <a:gd name="connsiteX1" fmla="*/ 6125882 w 6125882"/>
              <a:gd name="connsiteY1" fmla="*/ 0 h 6857998"/>
              <a:gd name="connsiteX2" fmla="*/ 6125882 w 6125882"/>
              <a:gd name="connsiteY2" fmla="*/ 6857998 h 6857998"/>
              <a:gd name="connsiteX3" fmla="*/ 0 w 6125882"/>
              <a:gd name="connsiteY3" fmla="*/ 6846045 h 6857998"/>
              <a:gd name="connsiteX4" fmla="*/ 3837993 w 6125882"/>
              <a:gd name="connsiteY4" fmla="*/ 0 h 6857998"/>
              <a:gd name="connsiteX0" fmla="*/ 3244301 w 6125882"/>
              <a:gd name="connsiteY0" fmla="*/ 0 h 6868949"/>
              <a:gd name="connsiteX1" fmla="*/ 6125882 w 6125882"/>
              <a:gd name="connsiteY1" fmla="*/ 10951 h 6868949"/>
              <a:gd name="connsiteX2" fmla="*/ 6125882 w 6125882"/>
              <a:gd name="connsiteY2" fmla="*/ 6868949 h 6868949"/>
              <a:gd name="connsiteX3" fmla="*/ 0 w 6125882"/>
              <a:gd name="connsiteY3" fmla="*/ 6856996 h 6868949"/>
              <a:gd name="connsiteX4" fmla="*/ 3244301 w 6125882"/>
              <a:gd name="connsiteY4" fmla="*/ 0 h 6868949"/>
              <a:gd name="connsiteX0" fmla="*/ 3010169 w 6125882"/>
              <a:gd name="connsiteY0" fmla="*/ 0 h 6868949"/>
              <a:gd name="connsiteX1" fmla="*/ 6125882 w 6125882"/>
              <a:gd name="connsiteY1" fmla="*/ 10951 h 6868949"/>
              <a:gd name="connsiteX2" fmla="*/ 6125882 w 6125882"/>
              <a:gd name="connsiteY2" fmla="*/ 6868949 h 6868949"/>
              <a:gd name="connsiteX3" fmla="*/ 0 w 6125882"/>
              <a:gd name="connsiteY3" fmla="*/ 6856996 h 6868949"/>
              <a:gd name="connsiteX4" fmla="*/ 3010169 w 6125882"/>
              <a:gd name="connsiteY4" fmla="*/ 0 h 6868949"/>
              <a:gd name="connsiteX0" fmla="*/ 2951635 w 6067348"/>
              <a:gd name="connsiteY0" fmla="*/ 0 h 6868949"/>
              <a:gd name="connsiteX1" fmla="*/ 6067348 w 6067348"/>
              <a:gd name="connsiteY1" fmla="*/ 10951 h 6868949"/>
              <a:gd name="connsiteX2" fmla="*/ 6067348 w 6067348"/>
              <a:gd name="connsiteY2" fmla="*/ 6868949 h 6868949"/>
              <a:gd name="connsiteX3" fmla="*/ 0 w 6067348"/>
              <a:gd name="connsiteY3" fmla="*/ 6867946 h 6868949"/>
              <a:gd name="connsiteX4" fmla="*/ 2951635 w 6067348"/>
              <a:gd name="connsiteY4" fmla="*/ 0 h 6868949"/>
              <a:gd name="connsiteX0" fmla="*/ 2762929 w 6067348"/>
              <a:gd name="connsiteY0" fmla="*/ 0 h 6859759"/>
              <a:gd name="connsiteX1" fmla="*/ 6067348 w 6067348"/>
              <a:gd name="connsiteY1" fmla="*/ 1761 h 6859759"/>
              <a:gd name="connsiteX2" fmla="*/ 6067348 w 6067348"/>
              <a:gd name="connsiteY2" fmla="*/ 6859759 h 6859759"/>
              <a:gd name="connsiteX3" fmla="*/ 0 w 6067348"/>
              <a:gd name="connsiteY3" fmla="*/ 6858756 h 6859759"/>
              <a:gd name="connsiteX4" fmla="*/ 2762929 w 6067348"/>
              <a:gd name="connsiteY4" fmla="*/ 0 h 6859759"/>
              <a:gd name="connsiteX0" fmla="*/ 2675315 w 6067348"/>
              <a:gd name="connsiteY0" fmla="*/ 0 h 6859759"/>
              <a:gd name="connsiteX1" fmla="*/ 6067348 w 6067348"/>
              <a:gd name="connsiteY1" fmla="*/ 1761 h 6859759"/>
              <a:gd name="connsiteX2" fmla="*/ 6067348 w 6067348"/>
              <a:gd name="connsiteY2" fmla="*/ 6859759 h 6859759"/>
              <a:gd name="connsiteX3" fmla="*/ 0 w 6067348"/>
              <a:gd name="connsiteY3" fmla="*/ 6858756 h 6859759"/>
              <a:gd name="connsiteX4" fmla="*/ 2675315 w 6067348"/>
              <a:gd name="connsiteY4" fmla="*/ 0 h 6859759"/>
              <a:gd name="connsiteX0" fmla="*/ 2446171 w 5838204"/>
              <a:gd name="connsiteY0" fmla="*/ 0 h 6859759"/>
              <a:gd name="connsiteX1" fmla="*/ 5838204 w 5838204"/>
              <a:gd name="connsiteY1" fmla="*/ 1761 h 6859759"/>
              <a:gd name="connsiteX2" fmla="*/ 5838204 w 5838204"/>
              <a:gd name="connsiteY2" fmla="*/ 6859759 h 6859759"/>
              <a:gd name="connsiteX3" fmla="*/ 0 w 5838204"/>
              <a:gd name="connsiteY3" fmla="*/ 6858756 h 6859759"/>
              <a:gd name="connsiteX4" fmla="*/ 2446171 w 5838204"/>
              <a:gd name="connsiteY4" fmla="*/ 0 h 68597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838204" h="6859759">
                <a:moveTo>
                  <a:pt x="2446171" y="0"/>
                </a:moveTo>
                <a:lnTo>
                  <a:pt x="5838204" y="1761"/>
                </a:lnTo>
                <a:lnTo>
                  <a:pt x="5838204" y="6859759"/>
                </a:lnTo>
                <a:lnTo>
                  <a:pt x="0" y="6858756"/>
                </a:lnTo>
                <a:lnTo>
                  <a:pt x="2446171" y="0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1A23431-A4EE-4D00-88F2-5F1B99B0B6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0350" y="541964"/>
            <a:ext cx="4768938" cy="3818667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 i="0" dirty="0"/>
              <a:t>Are the actual vs. real days close?</a:t>
            </a:r>
          </a:p>
        </p:txBody>
      </p: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50A7A0AD-25ED-4137-AA04-A0E36CAA8E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 flipV="1">
            <a:off x="6521187" y="10631"/>
            <a:ext cx="876073" cy="6858001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B186F20B-6445-4368-B022-F9EABF15AE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9307961" y="640726"/>
            <a:ext cx="2884039" cy="6217274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99F97BBF-9EBF-4BEE-B39C-E6C666941D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434086" y="0"/>
            <a:ext cx="2757914" cy="1425203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Content Placeholder 4" descr="Chart, bar chart&#10;&#10;Description automatically generated">
            <a:extLst>
              <a:ext uri="{FF2B5EF4-FFF2-40B4-BE49-F238E27FC236}">
                <a16:creationId xmlns:a16="http://schemas.microsoft.com/office/drawing/2014/main" id="{B44B6C14-ABAB-4940-B839-B2D99F82A3C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6130548" y="541964"/>
            <a:ext cx="5493503" cy="5782635"/>
          </a:xfrm>
          <a:prstGeom prst="rect">
            <a:avLst/>
          </a:prstGeom>
        </p:spPr>
      </p:pic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A6A59560-40B2-4F10-80E8-1808BF7CBA3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044224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1318"/>
    </mc:Choice>
    <mc:Fallback>
      <p:transition spd="slow" advTm="4131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4436E0F2-A64B-471E-93C0-8DFE08CC57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0" y="0"/>
            <a:ext cx="3119718" cy="685800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DC1E3AB1-2A8C-4607-9FAE-D8BDB280FE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0" y="0"/>
            <a:ext cx="903768" cy="6543675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26D66059-832F-40B6-A35F-F56C8F38A1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 flipV="1">
            <a:off x="-42863" y="5791200"/>
            <a:ext cx="6286501" cy="1066801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A515E2ED-7EA9-448D-83FA-54C3DF9723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462964" y="5848350"/>
            <a:ext cx="3729036" cy="1009650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20595356-EABD-4767-AC9D-EA21FF115E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11543158" y="1647825"/>
            <a:ext cx="648842" cy="5210175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28CD9F06-9628-469C-B788-A894E3E082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 flipV="1">
            <a:off x="10781554" y="0"/>
            <a:ext cx="1410446" cy="4258340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8550A431-0B61-421B-B4B7-24C0CFF0F9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 flipV="1">
            <a:off x="6529388" y="-4763"/>
            <a:ext cx="5662612" cy="931975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51" name="Rectangle 50">
            <a:extLst>
              <a:ext uri="{FF2B5EF4-FFF2-40B4-BE49-F238E27FC236}">
                <a16:creationId xmlns:a16="http://schemas.microsoft.com/office/drawing/2014/main" id="{052B717E-679E-41A4-B95A-8F7DFAD3FA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Rectangle 23">
            <a:extLst>
              <a:ext uri="{FF2B5EF4-FFF2-40B4-BE49-F238E27FC236}">
                <a16:creationId xmlns:a16="http://schemas.microsoft.com/office/drawing/2014/main" id="{0B0EB278-F8C7-43AD-BCE2-A2F4D98C49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-1" y="-1"/>
            <a:ext cx="7960944" cy="6859759"/>
          </a:xfrm>
          <a:custGeom>
            <a:avLst/>
            <a:gdLst>
              <a:gd name="connsiteX0" fmla="*/ 0 w 5803153"/>
              <a:gd name="connsiteY0" fmla="*/ 0 h 6857998"/>
              <a:gd name="connsiteX1" fmla="*/ 5803153 w 5803153"/>
              <a:gd name="connsiteY1" fmla="*/ 0 h 6857998"/>
              <a:gd name="connsiteX2" fmla="*/ 5803153 w 5803153"/>
              <a:gd name="connsiteY2" fmla="*/ 6857998 h 6857998"/>
              <a:gd name="connsiteX3" fmla="*/ 0 w 5803153"/>
              <a:gd name="connsiteY3" fmla="*/ 6857998 h 6857998"/>
              <a:gd name="connsiteX4" fmla="*/ 0 w 5803153"/>
              <a:gd name="connsiteY4" fmla="*/ 0 h 6857998"/>
              <a:gd name="connsiteX0" fmla="*/ 1016000 w 5803153"/>
              <a:gd name="connsiteY0" fmla="*/ 0 h 6857998"/>
              <a:gd name="connsiteX1" fmla="*/ 5803153 w 5803153"/>
              <a:gd name="connsiteY1" fmla="*/ 0 h 6857998"/>
              <a:gd name="connsiteX2" fmla="*/ 5803153 w 5803153"/>
              <a:gd name="connsiteY2" fmla="*/ 6857998 h 6857998"/>
              <a:gd name="connsiteX3" fmla="*/ 0 w 5803153"/>
              <a:gd name="connsiteY3" fmla="*/ 6857998 h 6857998"/>
              <a:gd name="connsiteX4" fmla="*/ 1016000 w 5803153"/>
              <a:gd name="connsiteY4" fmla="*/ 0 h 6857998"/>
              <a:gd name="connsiteX0" fmla="*/ 1338729 w 6125882"/>
              <a:gd name="connsiteY0" fmla="*/ 0 h 6857998"/>
              <a:gd name="connsiteX1" fmla="*/ 6125882 w 6125882"/>
              <a:gd name="connsiteY1" fmla="*/ 0 h 6857998"/>
              <a:gd name="connsiteX2" fmla="*/ 6125882 w 6125882"/>
              <a:gd name="connsiteY2" fmla="*/ 6857998 h 6857998"/>
              <a:gd name="connsiteX3" fmla="*/ 0 w 6125882"/>
              <a:gd name="connsiteY3" fmla="*/ 6846045 h 6857998"/>
              <a:gd name="connsiteX4" fmla="*/ 1338729 w 6125882"/>
              <a:gd name="connsiteY4" fmla="*/ 0 h 6857998"/>
              <a:gd name="connsiteX0" fmla="*/ 1697317 w 6125882"/>
              <a:gd name="connsiteY0" fmla="*/ 0 h 6857998"/>
              <a:gd name="connsiteX1" fmla="*/ 6125882 w 6125882"/>
              <a:gd name="connsiteY1" fmla="*/ 0 h 6857998"/>
              <a:gd name="connsiteX2" fmla="*/ 6125882 w 6125882"/>
              <a:gd name="connsiteY2" fmla="*/ 6857998 h 6857998"/>
              <a:gd name="connsiteX3" fmla="*/ 0 w 6125882"/>
              <a:gd name="connsiteY3" fmla="*/ 6846045 h 6857998"/>
              <a:gd name="connsiteX4" fmla="*/ 1697317 w 6125882"/>
              <a:gd name="connsiteY4" fmla="*/ 0 h 6857998"/>
              <a:gd name="connsiteX0" fmla="*/ 2702091 w 6125882"/>
              <a:gd name="connsiteY0" fmla="*/ 0 h 6857998"/>
              <a:gd name="connsiteX1" fmla="*/ 6125882 w 6125882"/>
              <a:gd name="connsiteY1" fmla="*/ 0 h 6857998"/>
              <a:gd name="connsiteX2" fmla="*/ 6125882 w 6125882"/>
              <a:gd name="connsiteY2" fmla="*/ 6857998 h 6857998"/>
              <a:gd name="connsiteX3" fmla="*/ 0 w 6125882"/>
              <a:gd name="connsiteY3" fmla="*/ 6846045 h 6857998"/>
              <a:gd name="connsiteX4" fmla="*/ 2702091 w 6125882"/>
              <a:gd name="connsiteY4" fmla="*/ 0 h 6857998"/>
              <a:gd name="connsiteX0" fmla="*/ 3837993 w 6125882"/>
              <a:gd name="connsiteY0" fmla="*/ 0 h 6857998"/>
              <a:gd name="connsiteX1" fmla="*/ 6125882 w 6125882"/>
              <a:gd name="connsiteY1" fmla="*/ 0 h 6857998"/>
              <a:gd name="connsiteX2" fmla="*/ 6125882 w 6125882"/>
              <a:gd name="connsiteY2" fmla="*/ 6857998 h 6857998"/>
              <a:gd name="connsiteX3" fmla="*/ 0 w 6125882"/>
              <a:gd name="connsiteY3" fmla="*/ 6846045 h 6857998"/>
              <a:gd name="connsiteX4" fmla="*/ 3837993 w 6125882"/>
              <a:gd name="connsiteY4" fmla="*/ 0 h 6857998"/>
              <a:gd name="connsiteX0" fmla="*/ 3244301 w 6125882"/>
              <a:gd name="connsiteY0" fmla="*/ 0 h 6868949"/>
              <a:gd name="connsiteX1" fmla="*/ 6125882 w 6125882"/>
              <a:gd name="connsiteY1" fmla="*/ 10951 h 6868949"/>
              <a:gd name="connsiteX2" fmla="*/ 6125882 w 6125882"/>
              <a:gd name="connsiteY2" fmla="*/ 6868949 h 6868949"/>
              <a:gd name="connsiteX3" fmla="*/ 0 w 6125882"/>
              <a:gd name="connsiteY3" fmla="*/ 6856996 h 6868949"/>
              <a:gd name="connsiteX4" fmla="*/ 3244301 w 6125882"/>
              <a:gd name="connsiteY4" fmla="*/ 0 h 6868949"/>
              <a:gd name="connsiteX0" fmla="*/ 3010169 w 6125882"/>
              <a:gd name="connsiteY0" fmla="*/ 0 h 6868949"/>
              <a:gd name="connsiteX1" fmla="*/ 6125882 w 6125882"/>
              <a:gd name="connsiteY1" fmla="*/ 10951 h 6868949"/>
              <a:gd name="connsiteX2" fmla="*/ 6125882 w 6125882"/>
              <a:gd name="connsiteY2" fmla="*/ 6868949 h 6868949"/>
              <a:gd name="connsiteX3" fmla="*/ 0 w 6125882"/>
              <a:gd name="connsiteY3" fmla="*/ 6856996 h 6868949"/>
              <a:gd name="connsiteX4" fmla="*/ 3010169 w 6125882"/>
              <a:gd name="connsiteY4" fmla="*/ 0 h 6868949"/>
              <a:gd name="connsiteX0" fmla="*/ 2951635 w 6067348"/>
              <a:gd name="connsiteY0" fmla="*/ 0 h 6868949"/>
              <a:gd name="connsiteX1" fmla="*/ 6067348 w 6067348"/>
              <a:gd name="connsiteY1" fmla="*/ 10951 h 6868949"/>
              <a:gd name="connsiteX2" fmla="*/ 6067348 w 6067348"/>
              <a:gd name="connsiteY2" fmla="*/ 6868949 h 6868949"/>
              <a:gd name="connsiteX3" fmla="*/ 0 w 6067348"/>
              <a:gd name="connsiteY3" fmla="*/ 6867946 h 6868949"/>
              <a:gd name="connsiteX4" fmla="*/ 2951635 w 6067348"/>
              <a:gd name="connsiteY4" fmla="*/ 0 h 6868949"/>
              <a:gd name="connsiteX0" fmla="*/ 2762929 w 6067348"/>
              <a:gd name="connsiteY0" fmla="*/ 0 h 6859759"/>
              <a:gd name="connsiteX1" fmla="*/ 6067348 w 6067348"/>
              <a:gd name="connsiteY1" fmla="*/ 1761 h 6859759"/>
              <a:gd name="connsiteX2" fmla="*/ 6067348 w 6067348"/>
              <a:gd name="connsiteY2" fmla="*/ 6859759 h 6859759"/>
              <a:gd name="connsiteX3" fmla="*/ 0 w 6067348"/>
              <a:gd name="connsiteY3" fmla="*/ 6858756 h 6859759"/>
              <a:gd name="connsiteX4" fmla="*/ 2762929 w 6067348"/>
              <a:gd name="connsiteY4" fmla="*/ 0 h 6859759"/>
              <a:gd name="connsiteX0" fmla="*/ 2675315 w 6067348"/>
              <a:gd name="connsiteY0" fmla="*/ 0 h 6859759"/>
              <a:gd name="connsiteX1" fmla="*/ 6067348 w 6067348"/>
              <a:gd name="connsiteY1" fmla="*/ 1761 h 6859759"/>
              <a:gd name="connsiteX2" fmla="*/ 6067348 w 6067348"/>
              <a:gd name="connsiteY2" fmla="*/ 6859759 h 6859759"/>
              <a:gd name="connsiteX3" fmla="*/ 0 w 6067348"/>
              <a:gd name="connsiteY3" fmla="*/ 6858756 h 6859759"/>
              <a:gd name="connsiteX4" fmla="*/ 2675315 w 6067348"/>
              <a:gd name="connsiteY4" fmla="*/ 0 h 6859759"/>
              <a:gd name="connsiteX0" fmla="*/ 2446171 w 5838204"/>
              <a:gd name="connsiteY0" fmla="*/ 0 h 6859759"/>
              <a:gd name="connsiteX1" fmla="*/ 5838204 w 5838204"/>
              <a:gd name="connsiteY1" fmla="*/ 1761 h 6859759"/>
              <a:gd name="connsiteX2" fmla="*/ 5838204 w 5838204"/>
              <a:gd name="connsiteY2" fmla="*/ 6859759 h 6859759"/>
              <a:gd name="connsiteX3" fmla="*/ 0 w 5838204"/>
              <a:gd name="connsiteY3" fmla="*/ 6858756 h 6859759"/>
              <a:gd name="connsiteX4" fmla="*/ 2446171 w 5838204"/>
              <a:gd name="connsiteY4" fmla="*/ 0 h 68597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838204" h="6859759">
                <a:moveTo>
                  <a:pt x="2446171" y="0"/>
                </a:moveTo>
                <a:lnTo>
                  <a:pt x="5838204" y="1761"/>
                </a:lnTo>
                <a:lnTo>
                  <a:pt x="5838204" y="6859759"/>
                </a:lnTo>
                <a:lnTo>
                  <a:pt x="0" y="6858756"/>
                </a:lnTo>
                <a:lnTo>
                  <a:pt x="2446171" y="0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1A23431-A4EE-4D00-88F2-5F1B99B0B6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0350" y="541964"/>
            <a:ext cx="4768938" cy="3818667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 i="0" dirty="0"/>
              <a:t>Are there outliers based on shipping by region?</a:t>
            </a:r>
          </a:p>
        </p:txBody>
      </p:sp>
      <p:cxnSp>
        <p:nvCxnSpPr>
          <p:cNvPr id="55" name="Straight Connector 54">
            <a:extLst>
              <a:ext uri="{FF2B5EF4-FFF2-40B4-BE49-F238E27FC236}">
                <a16:creationId xmlns:a16="http://schemas.microsoft.com/office/drawing/2014/main" id="{50A7A0AD-25ED-4137-AA04-A0E36CAA8E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 flipV="1">
            <a:off x="6521187" y="10631"/>
            <a:ext cx="876073" cy="6858001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>
            <a:extLst>
              <a:ext uri="{FF2B5EF4-FFF2-40B4-BE49-F238E27FC236}">
                <a16:creationId xmlns:a16="http://schemas.microsoft.com/office/drawing/2014/main" id="{B186F20B-6445-4368-B022-F9EABF15AE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9307961" y="640726"/>
            <a:ext cx="2884039" cy="6217274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99F97BBF-9EBF-4BEE-B39C-E6C666941D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434086" y="0"/>
            <a:ext cx="2757914" cy="1425203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85D176E2-59EA-4573-BFC4-F266BA1E834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6512954" y="346230"/>
            <a:ext cx="4787682" cy="6098958"/>
          </a:xfrm>
          <a:prstGeom prst="rect">
            <a:avLst/>
          </a:prstGeom>
        </p:spPr>
      </p:pic>
      <p:pic>
        <p:nvPicPr>
          <p:cNvPr id="17" name="Audio 16">
            <a:hlinkClick r:id="" action="ppaction://media"/>
            <a:extLst>
              <a:ext uri="{FF2B5EF4-FFF2-40B4-BE49-F238E27FC236}">
                <a16:creationId xmlns:a16="http://schemas.microsoft.com/office/drawing/2014/main" id="{53F5070A-2CE3-4D05-9F9E-6D652FE172D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106969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6001"/>
    </mc:Choice>
    <mc:Fallback>
      <p:transition spd="slow" advTm="6600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7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A23431-A4EE-4D00-88F2-5F1B99B0B6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i="0" dirty="0"/>
              <a:t>What countries stand out for late deliveries by order item qty?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4B4FC40-36B3-4004-A0CE-AC52D7E12F3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1143000" y="2009775"/>
            <a:ext cx="9906000" cy="4314824"/>
          </a:xfrm>
        </p:spPr>
      </p:pic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CDFE34CF-59C2-4945-85FC-98579629E28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497337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9948"/>
    </mc:Choice>
    <mc:Fallback>
      <p:transition spd="slow" advTm="3994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4436E0F2-A64B-471E-93C0-8DFE08CC57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0" y="0"/>
            <a:ext cx="3119718" cy="685800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DC1E3AB1-2A8C-4607-9FAE-D8BDB280FE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0" y="0"/>
            <a:ext cx="903768" cy="6543675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26D66059-832F-40B6-A35F-F56C8F38A1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 flipV="1">
            <a:off x="-42863" y="5791200"/>
            <a:ext cx="6286501" cy="1066801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A515E2ED-7EA9-448D-83FA-54C3DF9723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462964" y="5848350"/>
            <a:ext cx="3729036" cy="1009650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20595356-EABD-4767-AC9D-EA21FF115E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11543158" y="1647825"/>
            <a:ext cx="648842" cy="5210175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28CD9F06-9628-469C-B788-A894E3E082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 flipV="1">
            <a:off x="10781554" y="0"/>
            <a:ext cx="1410446" cy="4258340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8550A431-0B61-421B-B4B7-24C0CFF0F9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 flipV="1">
            <a:off x="6529388" y="-4763"/>
            <a:ext cx="5662612" cy="931975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24" name="Rectangle 23">
            <a:extLst>
              <a:ext uri="{FF2B5EF4-FFF2-40B4-BE49-F238E27FC236}">
                <a16:creationId xmlns:a16="http://schemas.microsoft.com/office/drawing/2014/main" id="{052B717E-679E-41A4-B95A-8F7DFAD3FA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3">
            <a:extLst>
              <a:ext uri="{FF2B5EF4-FFF2-40B4-BE49-F238E27FC236}">
                <a16:creationId xmlns:a16="http://schemas.microsoft.com/office/drawing/2014/main" id="{0B0EB278-F8C7-43AD-BCE2-A2F4D98C49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-1" y="-1"/>
            <a:ext cx="7960944" cy="6859759"/>
          </a:xfrm>
          <a:custGeom>
            <a:avLst/>
            <a:gdLst>
              <a:gd name="connsiteX0" fmla="*/ 0 w 5803153"/>
              <a:gd name="connsiteY0" fmla="*/ 0 h 6857998"/>
              <a:gd name="connsiteX1" fmla="*/ 5803153 w 5803153"/>
              <a:gd name="connsiteY1" fmla="*/ 0 h 6857998"/>
              <a:gd name="connsiteX2" fmla="*/ 5803153 w 5803153"/>
              <a:gd name="connsiteY2" fmla="*/ 6857998 h 6857998"/>
              <a:gd name="connsiteX3" fmla="*/ 0 w 5803153"/>
              <a:gd name="connsiteY3" fmla="*/ 6857998 h 6857998"/>
              <a:gd name="connsiteX4" fmla="*/ 0 w 5803153"/>
              <a:gd name="connsiteY4" fmla="*/ 0 h 6857998"/>
              <a:gd name="connsiteX0" fmla="*/ 1016000 w 5803153"/>
              <a:gd name="connsiteY0" fmla="*/ 0 h 6857998"/>
              <a:gd name="connsiteX1" fmla="*/ 5803153 w 5803153"/>
              <a:gd name="connsiteY1" fmla="*/ 0 h 6857998"/>
              <a:gd name="connsiteX2" fmla="*/ 5803153 w 5803153"/>
              <a:gd name="connsiteY2" fmla="*/ 6857998 h 6857998"/>
              <a:gd name="connsiteX3" fmla="*/ 0 w 5803153"/>
              <a:gd name="connsiteY3" fmla="*/ 6857998 h 6857998"/>
              <a:gd name="connsiteX4" fmla="*/ 1016000 w 5803153"/>
              <a:gd name="connsiteY4" fmla="*/ 0 h 6857998"/>
              <a:gd name="connsiteX0" fmla="*/ 1338729 w 6125882"/>
              <a:gd name="connsiteY0" fmla="*/ 0 h 6857998"/>
              <a:gd name="connsiteX1" fmla="*/ 6125882 w 6125882"/>
              <a:gd name="connsiteY1" fmla="*/ 0 h 6857998"/>
              <a:gd name="connsiteX2" fmla="*/ 6125882 w 6125882"/>
              <a:gd name="connsiteY2" fmla="*/ 6857998 h 6857998"/>
              <a:gd name="connsiteX3" fmla="*/ 0 w 6125882"/>
              <a:gd name="connsiteY3" fmla="*/ 6846045 h 6857998"/>
              <a:gd name="connsiteX4" fmla="*/ 1338729 w 6125882"/>
              <a:gd name="connsiteY4" fmla="*/ 0 h 6857998"/>
              <a:gd name="connsiteX0" fmla="*/ 1697317 w 6125882"/>
              <a:gd name="connsiteY0" fmla="*/ 0 h 6857998"/>
              <a:gd name="connsiteX1" fmla="*/ 6125882 w 6125882"/>
              <a:gd name="connsiteY1" fmla="*/ 0 h 6857998"/>
              <a:gd name="connsiteX2" fmla="*/ 6125882 w 6125882"/>
              <a:gd name="connsiteY2" fmla="*/ 6857998 h 6857998"/>
              <a:gd name="connsiteX3" fmla="*/ 0 w 6125882"/>
              <a:gd name="connsiteY3" fmla="*/ 6846045 h 6857998"/>
              <a:gd name="connsiteX4" fmla="*/ 1697317 w 6125882"/>
              <a:gd name="connsiteY4" fmla="*/ 0 h 6857998"/>
              <a:gd name="connsiteX0" fmla="*/ 2702091 w 6125882"/>
              <a:gd name="connsiteY0" fmla="*/ 0 h 6857998"/>
              <a:gd name="connsiteX1" fmla="*/ 6125882 w 6125882"/>
              <a:gd name="connsiteY1" fmla="*/ 0 h 6857998"/>
              <a:gd name="connsiteX2" fmla="*/ 6125882 w 6125882"/>
              <a:gd name="connsiteY2" fmla="*/ 6857998 h 6857998"/>
              <a:gd name="connsiteX3" fmla="*/ 0 w 6125882"/>
              <a:gd name="connsiteY3" fmla="*/ 6846045 h 6857998"/>
              <a:gd name="connsiteX4" fmla="*/ 2702091 w 6125882"/>
              <a:gd name="connsiteY4" fmla="*/ 0 h 6857998"/>
              <a:gd name="connsiteX0" fmla="*/ 3837993 w 6125882"/>
              <a:gd name="connsiteY0" fmla="*/ 0 h 6857998"/>
              <a:gd name="connsiteX1" fmla="*/ 6125882 w 6125882"/>
              <a:gd name="connsiteY1" fmla="*/ 0 h 6857998"/>
              <a:gd name="connsiteX2" fmla="*/ 6125882 w 6125882"/>
              <a:gd name="connsiteY2" fmla="*/ 6857998 h 6857998"/>
              <a:gd name="connsiteX3" fmla="*/ 0 w 6125882"/>
              <a:gd name="connsiteY3" fmla="*/ 6846045 h 6857998"/>
              <a:gd name="connsiteX4" fmla="*/ 3837993 w 6125882"/>
              <a:gd name="connsiteY4" fmla="*/ 0 h 6857998"/>
              <a:gd name="connsiteX0" fmla="*/ 3244301 w 6125882"/>
              <a:gd name="connsiteY0" fmla="*/ 0 h 6868949"/>
              <a:gd name="connsiteX1" fmla="*/ 6125882 w 6125882"/>
              <a:gd name="connsiteY1" fmla="*/ 10951 h 6868949"/>
              <a:gd name="connsiteX2" fmla="*/ 6125882 w 6125882"/>
              <a:gd name="connsiteY2" fmla="*/ 6868949 h 6868949"/>
              <a:gd name="connsiteX3" fmla="*/ 0 w 6125882"/>
              <a:gd name="connsiteY3" fmla="*/ 6856996 h 6868949"/>
              <a:gd name="connsiteX4" fmla="*/ 3244301 w 6125882"/>
              <a:gd name="connsiteY4" fmla="*/ 0 h 6868949"/>
              <a:gd name="connsiteX0" fmla="*/ 3010169 w 6125882"/>
              <a:gd name="connsiteY0" fmla="*/ 0 h 6868949"/>
              <a:gd name="connsiteX1" fmla="*/ 6125882 w 6125882"/>
              <a:gd name="connsiteY1" fmla="*/ 10951 h 6868949"/>
              <a:gd name="connsiteX2" fmla="*/ 6125882 w 6125882"/>
              <a:gd name="connsiteY2" fmla="*/ 6868949 h 6868949"/>
              <a:gd name="connsiteX3" fmla="*/ 0 w 6125882"/>
              <a:gd name="connsiteY3" fmla="*/ 6856996 h 6868949"/>
              <a:gd name="connsiteX4" fmla="*/ 3010169 w 6125882"/>
              <a:gd name="connsiteY4" fmla="*/ 0 h 6868949"/>
              <a:gd name="connsiteX0" fmla="*/ 2951635 w 6067348"/>
              <a:gd name="connsiteY0" fmla="*/ 0 h 6868949"/>
              <a:gd name="connsiteX1" fmla="*/ 6067348 w 6067348"/>
              <a:gd name="connsiteY1" fmla="*/ 10951 h 6868949"/>
              <a:gd name="connsiteX2" fmla="*/ 6067348 w 6067348"/>
              <a:gd name="connsiteY2" fmla="*/ 6868949 h 6868949"/>
              <a:gd name="connsiteX3" fmla="*/ 0 w 6067348"/>
              <a:gd name="connsiteY3" fmla="*/ 6867946 h 6868949"/>
              <a:gd name="connsiteX4" fmla="*/ 2951635 w 6067348"/>
              <a:gd name="connsiteY4" fmla="*/ 0 h 6868949"/>
              <a:gd name="connsiteX0" fmla="*/ 2762929 w 6067348"/>
              <a:gd name="connsiteY0" fmla="*/ 0 h 6859759"/>
              <a:gd name="connsiteX1" fmla="*/ 6067348 w 6067348"/>
              <a:gd name="connsiteY1" fmla="*/ 1761 h 6859759"/>
              <a:gd name="connsiteX2" fmla="*/ 6067348 w 6067348"/>
              <a:gd name="connsiteY2" fmla="*/ 6859759 h 6859759"/>
              <a:gd name="connsiteX3" fmla="*/ 0 w 6067348"/>
              <a:gd name="connsiteY3" fmla="*/ 6858756 h 6859759"/>
              <a:gd name="connsiteX4" fmla="*/ 2762929 w 6067348"/>
              <a:gd name="connsiteY4" fmla="*/ 0 h 6859759"/>
              <a:gd name="connsiteX0" fmla="*/ 2675315 w 6067348"/>
              <a:gd name="connsiteY0" fmla="*/ 0 h 6859759"/>
              <a:gd name="connsiteX1" fmla="*/ 6067348 w 6067348"/>
              <a:gd name="connsiteY1" fmla="*/ 1761 h 6859759"/>
              <a:gd name="connsiteX2" fmla="*/ 6067348 w 6067348"/>
              <a:gd name="connsiteY2" fmla="*/ 6859759 h 6859759"/>
              <a:gd name="connsiteX3" fmla="*/ 0 w 6067348"/>
              <a:gd name="connsiteY3" fmla="*/ 6858756 h 6859759"/>
              <a:gd name="connsiteX4" fmla="*/ 2675315 w 6067348"/>
              <a:gd name="connsiteY4" fmla="*/ 0 h 6859759"/>
              <a:gd name="connsiteX0" fmla="*/ 2446171 w 5838204"/>
              <a:gd name="connsiteY0" fmla="*/ 0 h 6859759"/>
              <a:gd name="connsiteX1" fmla="*/ 5838204 w 5838204"/>
              <a:gd name="connsiteY1" fmla="*/ 1761 h 6859759"/>
              <a:gd name="connsiteX2" fmla="*/ 5838204 w 5838204"/>
              <a:gd name="connsiteY2" fmla="*/ 6859759 h 6859759"/>
              <a:gd name="connsiteX3" fmla="*/ 0 w 5838204"/>
              <a:gd name="connsiteY3" fmla="*/ 6858756 h 6859759"/>
              <a:gd name="connsiteX4" fmla="*/ 2446171 w 5838204"/>
              <a:gd name="connsiteY4" fmla="*/ 0 h 68597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838204" h="6859759">
                <a:moveTo>
                  <a:pt x="2446171" y="0"/>
                </a:moveTo>
                <a:lnTo>
                  <a:pt x="5838204" y="1761"/>
                </a:lnTo>
                <a:lnTo>
                  <a:pt x="5838204" y="6859759"/>
                </a:lnTo>
                <a:lnTo>
                  <a:pt x="0" y="6858756"/>
                </a:lnTo>
                <a:lnTo>
                  <a:pt x="2446171" y="0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1A23431-A4EE-4D00-88F2-5F1B99B0B6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0350" y="541964"/>
            <a:ext cx="4768938" cy="3818667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200" i="0" dirty="0"/>
              <a:t>Where are the most popular products problematic by country?</a:t>
            </a:r>
          </a:p>
        </p:txBody>
      </p: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50A7A0AD-25ED-4137-AA04-A0E36CAA8E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 flipV="1">
            <a:off x="6521187" y="10631"/>
            <a:ext cx="876073" cy="6858001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B186F20B-6445-4368-B022-F9EABF15AE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9307961" y="640726"/>
            <a:ext cx="2884039" cy="6217274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99F97BBF-9EBF-4BEE-B39C-E6C666941D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434086" y="0"/>
            <a:ext cx="2757914" cy="1425203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F11DAAB-2C50-4090-A6B1-F73F0E62E9E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6381210" y="111340"/>
            <a:ext cx="5161948" cy="6432335"/>
          </a:xfrm>
          <a:prstGeom prst="rect">
            <a:avLst/>
          </a:prstGeom>
        </p:spPr>
      </p:pic>
      <p:pic>
        <p:nvPicPr>
          <p:cNvPr id="8" name="Audio 7">
            <a:hlinkClick r:id="" action="ppaction://media"/>
            <a:extLst>
              <a:ext uri="{FF2B5EF4-FFF2-40B4-BE49-F238E27FC236}">
                <a16:creationId xmlns:a16="http://schemas.microsoft.com/office/drawing/2014/main" id="{B3A87B5B-8306-43B3-A716-3827536572E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609359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6883"/>
    </mc:Choice>
    <mc:Fallback>
      <p:transition spd="slow" advTm="3688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A23431-A4EE-4D00-88F2-5F1B99B0B6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i="0" dirty="0"/>
              <a:t>What  Will we find if we look at the worst cities?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25CBAE4-7A96-4C8E-9F81-A917D8FCDC0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1143000" y="3565212"/>
            <a:ext cx="9906000" cy="913439"/>
          </a:xfrm>
        </p:spPr>
      </p:pic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15FD89DD-7A8C-4A64-B97C-C7A42E5230C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990571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5946"/>
    </mc:Choice>
    <mc:Fallback>
      <p:transition spd="slow" advTm="2594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A23431-A4EE-4D00-88F2-5F1B99B0B6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0" y="679027"/>
            <a:ext cx="9906000" cy="1382156"/>
          </a:xfrm>
        </p:spPr>
        <p:txBody>
          <a:bodyPr>
            <a:normAutofit fontScale="90000"/>
          </a:bodyPr>
          <a:lstStyle/>
          <a:p>
            <a:r>
              <a:rPr lang="en-US" sz="4400" i="0" dirty="0"/>
              <a:t>What is the reason for so many late deliveries in sporting goods?</a:t>
            </a:r>
            <a:endParaRPr lang="en-US" i="0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06D93B7-C261-4EA1-A698-3892C331766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2497618" y="2397940"/>
            <a:ext cx="7196764" cy="4024313"/>
          </a:xfrm>
        </p:spPr>
      </p:pic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095BCE34-F310-4774-AB00-1063556C30B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644155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2812"/>
    </mc:Choice>
    <mc:Fallback>
      <p:transition spd="slow" advTm="8281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A23431-A4EE-4D00-88F2-5F1B99B0B6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0" y="524523"/>
            <a:ext cx="9906000" cy="1382156"/>
          </a:xfrm>
        </p:spPr>
        <p:txBody>
          <a:bodyPr>
            <a:normAutofit/>
          </a:bodyPr>
          <a:lstStyle/>
          <a:p>
            <a:r>
              <a:rPr lang="en-US" sz="3600" i="0" dirty="0"/>
              <a:t>What is the reason for so many late deliveries in sporting goods?</a:t>
            </a:r>
            <a:endParaRPr lang="en-US" sz="36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2DD76C-F168-4E0E-8088-1006655A207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2400" b="1" dirty="0">
                <a:latin typeface="Calibri" panose="020F0502020204030204" pitchFamily="34" charset="0"/>
                <a:cs typeface="Calibri" panose="020F0502020204030204" pitchFamily="34" charset="0"/>
              </a:rPr>
              <a:t>The audience is retail corporations and transportation companies.</a:t>
            </a:r>
          </a:p>
          <a:p>
            <a:r>
              <a:rPr lang="en-US" dirty="0"/>
              <a:t>The retail corporations should look for ways to resolve those pending payments.</a:t>
            </a:r>
          </a:p>
          <a:p>
            <a:r>
              <a:rPr lang="en-US" dirty="0"/>
              <a:t>Orders that are currently “PROCESSING” need to be processed as soon as possible.</a:t>
            </a:r>
          </a:p>
          <a:p>
            <a:r>
              <a:rPr lang="en-US" dirty="0"/>
              <a:t>Orders that are “ON HOLD” need to be reviewed and resolved.</a:t>
            </a:r>
          </a:p>
          <a:p>
            <a:r>
              <a:rPr lang="en-US" dirty="0"/>
              <a:t>Look into cancellations, are they because of delivery or payment issues? Have customer service investigate this and fraud cases.</a:t>
            </a:r>
          </a:p>
          <a:p>
            <a:r>
              <a:rPr lang="en-US" dirty="0"/>
              <a:t>Find a more efficient way to review payments.</a:t>
            </a:r>
          </a:p>
          <a:p>
            <a:r>
              <a:rPr lang="en-US" dirty="0"/>
              <a:t>Lastly, get with transportation and collaborate on ways to lower actual vs. real days.</a:t>
            </a:r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A05A31C5-49D4-40FD-831D-6B725ED2B8B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843147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8593"/>
    </mc:Choice>
    <mc:Fallback>
      <p:transition spd="slow" advTm="4859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.1|0.6"/>
</p:tagLst>
</file>

<file path=ppt/theme/theme1.xml><?xml version="1.0" encoding="utf-8"?>
<a:theme xmlns:a="http://schemas.openxmlformats.org/drawingml/2006/main" name="AngleLinesVTI">
  <a:themeElements>
    <a:clrScheme name="AnalogousFromDarkSeedLeftStep">
      <a:dk1>
        <a:srgbClr val="000000"/>
      </a:dk1>
      <a:lt1>
        <a:srgbClr val="FFFFFF"/>
      </a:lt1>
      <a:dk2>
        <a:srgbClr val="1C2031"/>
      </a:dk2>
      <a:lt2>
        <a:srgbClr val="F1F3F0"/>
      </a:lt2>
      <a:accent1>
        <a:srgbClr val="AF29E7"/>
      </a:accent1>
      <a:accent2>
        <a:srgbClr val="5825D7"/>
      </a:accent2>
      <a:accent3>
        <a:srgbClr val="2942E7"/>
      </a:accent3>
      <a:accent4>
        <a:srgbClr val="177FD5"/>
      </a:accent4>
      <a:accent5>
        <a:srgbClr val="23BEC4"/>
      </a:accent5>
      <a:accent6>
        <a:srgbClr val="15C583"/>
      </a:accent6>
      <a:hlink>
        <a:srgbClr val="3A96AE"/>
      </a:hlink>
      <a:folHlink>
        <a:srgbClr val="7F7F7F"/>
      </a:folHlink>
    </a:clrScheme>
    <a:fontScheme name="Walbaum Light Univers Light">
      <a:majorFont>
        <a:latin typeface="Walbaum Display Light"/>
        <a:ea typeface=""/>
        <a:cs typeface=""/>
      </a:majorFont>
      <a:minorFont>
        <a:latin typeface="Univers Condensed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ngleLinesVTI" id="{BC1FC193-C72F-4761-9899-1105EDF6BAE8}" vid="{64612625-F022-44B7-B9FA-9D26DEDBDC2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2836</TotalTime>
  <Words>304</Words>
  <Application>Microsoft Office PowerPoint</Application>
  <PresentationFormat>Widescreen</PresentationFormat>
  <Paragraphs>25</Paragraphs>
  <Slides>9</Slides>
  <Notes>0</Notes>
  <HiddenSlides>0</HiddenSlides>
  <MMClips>9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Arial</vt:lpstr>
      <vt:lpstr>Calibri</vt:lpstr>
      <vt:lpstr>Univers Condensed Light</vt:lpstr>
      <vt:lpstr>Walbaum Display Light</vt:lpstr>
      <vt:lpstr>AngleLinesVTI</vt:lpstr>
      <vt:lpstr>What is the reason for so many late deliveries in sporting goods?</vt:lpstr>
      <vt:lpstr>What is the reason for so many late deliveries in sporting goods?</vt:lpstr>
      <vt:lpstr>Are the actual vs. real days close?</vt:lpstr>
      <vt:lpstr>Are there outliers based on shipping by region?</vt:lpstr>
      <vt:lpstr>What countries stand out for late deliveries by order item qty?</vt:lpstr>
      <vt:lpstr>Where are the most popular products problematic by country?</vt:lpstr>
      <vt:lpstr>What  Will we find if we look at the worst cities?</vt:lpstr>
      <vt:lpstr>What is the reason for so many late deliveries in sporting goods?</vt:lpstr>
      <vt:lpstr>What is the reason for so many late deliveries in sporting goods?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What is the reason for so many late deliveries?</dc:title>
  <dc:creator>Tyler Mann</dc:creator>
  <cp:lastModifiedBy>Tyler Mann</cp:lastModifiedBy>
  <cp:revision>7</cp:revision>
  <dcterms:created xsi:type="dcterms:W3CDTF">2021-07-19T02:26:24Z</dcterms:created>
  <dcterms:modified xsi:type="dcterms:W3CDTF">2021-07-21T01:42:34Z</dcterms:modified>
</cp:coreProperties>
</file>

<file path=docProps/thumbnail.jpeg>
</file>